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1" r:id="rId1"/>
    <p:sldMasterId id="2147483664" r:id="rId2"/>
  </p:sldMasterIdLst>
  <p:notesMasterIdLst>
    <p:notesMasterId r:id="rId32"/>
  </p:notesMasterIdLst>
  <p:sldIdLst>
    <p:sldId id="326" r:id="rId3"/>
    <p:sldId id="409" r:id="rId4"/>
    <p:sldId id="411" r:id="rId5"/>
    <p:sldId id="404" r:id="rId6"/>
    <p:sldId id="410" r:id="rId7"/>
    <p:sldId id="458" r:id="rId8"/>
    <p:sldId id="464" r:id="rId9"/>
    <p:sldId id="465" r:id="rId10"/>
    <p:sldId id="467" r:id="rId11"/>
    <p:sldId id="466" r:id="rId12"/>
    <p:sldId id="412" r:id="rId13"/>
    <p:sldId id="426" r:id="rId14"/>
    <p:sldId id="417" r:id="rId15"/>
    <p:sldId id="419" r:id="rId16"/>
    <p:sldId id="420" r:id="rId17"/>
    <p:sldId id="434" r:id="rId18"/>
    <p:sldId id="422" r:id="rId19"/>
    <p:sldId id="470" r:id="rId20"/>
    <p:sldId id="471" r:id="rId21"/>
    <p:sldId id="472" r:id="rId22"/>
    <p:sldId id="468" r:id="rId23"/>
    <p:sldId id="469" r:id="rId24"/>
    <p:sldId id="450" r:id="rId25"/>
    <p:sldId id="453" r:id="rId26"/>
    <p:sldId id="457" r:id="rId27"/>
    <p:sldId id="436" r:id="rId28"/>
    <p:sldId id="437" r:id="rId29"/>
    <p:sldId id="438" r:id="rId30"/>
    <p:sldId id="439" r:id="rId31"/>
  </p:sldIdLst>
  <p:sldSz cx="8229600" cy="5943600"/>
  <p:notesSz cx="6858000" cy="9144000"/>
  <p:embeddedFontLst>
    <p:embeddedFont>
      <p:font typeface="Trebuchet MS" pitchFamily="34" charset="0"/>
      <p:regular r:id="rId33"/>
      <p:bold r:id="rId34"/>
      <p:italic r:id="rId35"/>
      <p:boldItalic r:id="rId36"/>
    </p:embeddedFont>
    <p:embeddedFont>
      <p:font typeface="Wingdings 2" pitchFamily="18" charset="2"/>
      <p:regular r:id="rId37"/>
    </p:embeddedFont>
    <p:embeddedFont>
      <p:font typeface="Arial Black" pitchFamily="34" charset="0"/>
      <p:bold r:id="rId38"/>
    </p:embeddedFont>
    <p:embeddedFont>
      <p:font typeface="Gisha" pitchFamily="34" charset="-79"/>
      <p:regular r:id="rId39"/>
      <p:bold r:id="rId40"/>
    </p:embeddedFont>
  </p:embeddedFontLst>
  <p:defaultTextStyle>
    <a:defPPr>
      <a:defRPr lang="en-US"/>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1872">
          <p15:clr>
            <a:srgbClr val="A4A3A4"/>
          </p15:clr>
        </p15:guide>
        <p15:guide id="2" pos="2592">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929"/>
    <a:srgbClr val="CC9900"/>
    <a:srgbClr val="0A173F"/>
    <a:srgbClr val="0C1640"/>
    <a:srgbClr val="162874"/>
    <a:srgbClr val="333333"/>
    <a:srgbClr val="0B153D"/>
    <a:srgbClr val="1C1C1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79930" autoAdjust="0"/>
  </p:normalViewPr>
  <p:slideViewPr>
    <p:cSldViewPr snapToGrid="0">
      <p:cViewPr varScale="1">
        <p:scale>
          <a:sx n="56" d="100"/>
          <a:sy n="56" d="100"/>
        </p:scale>
        <p:origin x="-84" y="-126"/>
      </p:cViewPr>
      <p:guideLst>
        <p:guide orient="horz" pos="1872"/>
        <p:guide pos="259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8" d="100"/>
          <a:sy n="78" d="100"/>
        </p:scale>
        <p:origin x="-174" y="-84"/>
      </p:cViewPr>
      <p:guideLst>
        <p:guide orient="horz" pos="2880"/>
        <p:guide pos="2160"/>
      </p:guideLst>
    </p:cSldViewPr>
  </p:notesViewPr>
  <p:gridSpacing cx="39327138" cy="3932713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F78176E2-F85E-47B6-ADB6-EBB30F1C1C8B}"/>
    <pc:docChg chg="addSld delSld modSld">
      <pc:chgData name="" userId="" providerId="" clId="Web-{F78176E2-F85E-47B6-ADB6-EBB30F1C1C8B}" dt="2018-04-12T10:52:49.881" v="109"/>
      <pc:docMkLst>
        <pc:docMk/>
      </pc:docMkLst>
      <pc:sldChg chg="addSp delSp modSp add replId">
        <pc:chgData name="" userId="" providerId="" clId="Web-{F78176E2-F85E-47B6-ADB6-EBB30F1C1C8B}" dt="2018-04-12T10:52:46.021" v="103"/>
        <pc:sldMkLst>
          <pc:docMk/>
          <pc:sldMk cId="1865175517" sldId="470"/>
        </pc:sldMkLst>
        <pc:spChg chg="mod">
          <ac:chgData name="" userId="" providerId="" clId="Web-{F78176E2-F85E-47B6-ADB6-EBB30F1C1C8B}" dt="2018-04-12T10:52:46.021" v="103"/>
          <ac:spMkLst>
            <pc:docMk/>
            <pc:sldMk cId="1865175517" sldId="470"/>
            <ac:spMk id="2" creationId="{00000000-0000-0000-0000-000000000000}"/>
          </ac:spMkLst>
        </pc:spChg>
        <pc:picChg chg="add mod modCrop">
          <ac:chgData name="" userId="" providerId="" clId="Web-{F78176E2-F85E-47B6-ADB6-EBB30F1C1C8B}" dt="2018-04-12T10:50:28.943" v="48"/>
          <ac:picMkLst>
            <pc:docMk/>
            <pc:sldMk cId="1865175517" sldId="470"/>
            <ac:picMk id="3" creationId="{E3B1B2BB-8A15-41D4-A0FB-607CADFD48F4}"/>
          </ac:picMkLst>
        </pc:picChg>
        <pc:picChg chg="del">
          <ac:chgData name="" userId="" providerId="" clId="Web-{F78176E2-F85E-47B6-ADB6-EBB30F1C1C8B}" dt="2018-04-12T10:47:22.521" v="1"/>
          <ac:picMkLst>
            <pc:docMk/>
            <pc:sldMk cId="1865175517" sldId="470"/>
            <ac:picMk id="20482" creationId="{00000000-0000-0000-0000-000000000000}"/>
          </ac:picMkLst>
        </pc:picChg>
      </pc:sldChg>
      <pc:sldChg chg="add del replId">
        <pc:chgData name="" userId="" providerId="" clId="Web-{F78176E2-F85E-47B6-ADB6-EBB30F1C1C8B}" dt="2018-04-12T10:50:36.162" v="50"/>
        <pc:sldMkLst>
          <pc:docMk/>
          <pc:sldMk cId="615742393" sldId="471"/>
        </pc:sldMkLst>
      </pc:sldChg>
      <pc:sldChg chg="delSp modSp add replId">
        <pc:chgData name="" userId="" providerId="" clId="Web-{F78176E2-F85E-47B6-ADB6-EBB30F1C1C8B}" dt="2018-04-12T10:52:49.881" v="108"/>
        <pc:sldMkLst>
          <pc:docMk/>
          <pc:sldMk cId="1011591710" sldId="471"/>
        </pc:sldMkLst>
        <pc:spChg chg="mod">
          <ac:chgData name="" userId="" providerId="" clId="Web-{F78176E2-F85E-47B6-ADB6-EBB30F1C1C8B}" dt="2018-04-12T10:52:49.881" v="108"/>
          <ac:spMkLst>
            <pc:docMk/>
            <pc:sldMk cId="1011591710" sldId="471"/>
            <ac:spMk id="2" creationId="{00000000-0000-0000-0000-000000000000}"/>
          </ac:spMkLst>
        </pc:spChg>
        <pc:picChg chg="del">
          <ac:chgData name="" userId="" providerId="" clId="Web-{F78176E2-F85E-47B6-ADB6-EBB30F1C1C8B}" dt="2018-04-12T10:50:42.709" v="54"/>
          <ac:picMkLst>
            <pc:docMk/>
            <pc:sldMk cId="1011591710" sldId="471"/>
            <ac:picMk id="3" creationId="{E3B1B2BB-8A15-41D4-A0FB-607CADFD48F4}"/>
          </ac:picMkLst>
        </pc:picChg>
      </pc:sldChg>
      <pc:sldChg chg="addSp delSp modSp add replId">
        <pc:chgData name="" userId="" providerId="" clId="Web-{F78176E2-F85E-47B6-ADB6-EBB30F1C1C8B}" dt="2018-04-12T10:52:24.850" v="92"/>
        <pc:sldMkLst>
          <pc:docMk/>
          <pc:sldMk cId="772680669" sldId="472"/>
        </pc:sldMkLst>
        <pc:spChg chg="mod">
          <ac:chgData name="" userId="" providerId="" clId="Web-{F78176E2-F85E-47B6-ADB6-EBB30F1C1C8B}" dt="2018-04-12T10:51:39.021" v="82"/>
          <ac:spMkLst>
            <pc:docMk/>
            <pc:sldMk cId="772680669" sldId="472"/>
            <ac:spMk id="2" creationId="{00000000-0000-0000-0000-000000000000}"/>
          </ac:spMkLst>
        </pc:spChg>
        <pc:picChg chg="del">
          <ac:chgData name="" userId="" providerId="" clId="Web-{F78176E2-F85E-47B6-ADB6-EBB30F1C1C8B}" dt="2018-04-12T10:50:41.318" v="53"/>
          <ac:picMkLst>
            <pc:docMk/>
            <pc:sldMk cId="772680669" sldId="472"/>
            <ac:picMk id="3" creationId="{E3B1B2BB-8A15-41D4-A0FB-607CADFD48F4}"/>
          </ac:picMkLst>
        </pc:picChg>
        <pc:picChg chg="add mod modCrop">
          <ac:chgData name="" userId="" providerId="" clId="Web-{F78176E2-F85E-47B6-ADB6-EBB30F1C1C8B}" dt="2018-04-12T10:52:24.850" v="92"/>
          <ac:picMkLst>
            <pc:docMk/>
            <pc:sldMk cId="772680669" sldId="472"/>
            <ac:picMk id="4" creationId="{2A28D598-DBD6-407F-8540-0688BE2A55F4}"/>
          </ac:picMkLst>
        </pc:picChg>
      </pc:sldChg>
    </pc:docChg>
  </pc:docChgLst>
  <pc:docChgLst>
    <pc:chgData clId="Web-{BECB6248-7521-4542-83F2-F384F41860EE}"/>
    <pc:docChg chg="modSld">
      <pc:chgData name="" userId="" providerId="" clId="Web-{BECB6248-7521-4542-83F2-F384F41860EE}" dt="2018-04-12T10:55:44.148" v="18"/>
      <pc:docMkLst>
        <pc:docMk/>
      </pc:docMkLst>
      <pc:sldChg chg="addSp modSp">
        <pc:chgData name="" userId="" providerId="" clId="Web-{BECB6248-7521-4542-83F2-F384F41860EE}" dt="2018-04-12T10:55:44.148" v="18"/>
        <pc:sldMkLst>
          <pc:docMk/>
          <pc:sldMk cId="1011591710" sldId="471"/>
        </pc:sldMkLst>
        <pc:spChg chg="mod">
          <ac:chgData name="" userId="" providerId="" clId="Web-{BECB6248-7521-4542-83F2-F384F41860EE}" dt="2018-04-12T10:54:55.507" v="8"/>
          <ac:spMkLst>
            <pc:docMk/>
            <pc:sldMk cId="1011591710" sldId="471"/>
            <ac:spMk id="2" creationId="{00000000-0000-0000-0000-000000000000}"/>
          </ac:spMkLst>
        </pc:spChg>
        <pc:picChg chg="add mod modCrop">
          <ac:chgData name="" userId="" providerId="" clId="Web-{BECB6248-7521-4542-83F2-F384F41860EE}" dt="2018-04-12T10:55:44.148" v="18"/>
          <ac:picMkLst>
            <pc:docMk/>
            <pc:sldMk cId="1011591710" sldId="471"/>
            <ac:picMk id="3" creationId="{22A453C4-8380-46B8-A556-BE71F2892EB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cs typeface="+mn-cs"/>
              </a:defRPr>
            </a:lvl1pPr>
          </a:lstStyle>
          <a:p>
            <a:pPr>
              <a:defRPr/>
            </a:pPr>
            <a:endParaRPr lang="en-US"/>
          </a:p>
        </p:txBody>
      </p:sp>
      <p:sp>
        <p:nvSpPr>
          <p:cNvPr id="133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cs typeface="+mn-cs"/>
              </a:defRPr>
            </a:lvl1pPr>
          </a:lstStyle>
          <a:p>
            <a:pPr>
              <a:defRPr/>
            </a:pPr>
            <a:endParaRPr lang="en-US"/>
          </a:p>
        </p:txBody>
      </p:sp>
      <p:sp>
        <p:nvSpPr>
          <p:cNvPr id="68612" name="Rectangle 4"/>
          <p:cNvSpPr>
            <a:spLocks noGrp="1" noRot="1" noChangeAspect="1" noChangeArrowheads="1" noTextEdit="1"/>
          </p:cNvSpPr>
          <p:nvPr>
            <p:ph type="sldImg" idx="2"/>
          </p:nvPr>
        </p:nvSpPr>
        <p:spPr bwMode="auto">
          <a:xfrm>
            <a:off x="1055688" y="685800"/>
            <a:ext cx="4746625" cy="3429000"/>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cs typeface="+mn-cs"/>
              </a:defRPr>
            </a:lvl1pPr>
          </a:lstStyle>
          <a:p>
            <a:pPr>
              <a:defRPr/>
            </a:pPr>
            <a:endParaRPr lang="en-US"/>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cs typeface="+mn-cs"/>
              </a:defRPr>
            </a:lvl1pPr>
          </a:lstStyle>
          <a:p>
            <a:pPr>
              <a:defRPr/>
            </a:pPr>
            <a:fld id="{FA602CC4-E9B2-4235-9ECC-A9D04DDD2E7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3B2CA32A-C3E9-408E-8542-13F92147382B}" type="slidenum">
              <a:rPr lang="en-US" smtClean="0">
                <a:latin typeface="Arial" charset="0"/>
                <a:cs typeface="Arial" charset="0"/>
              </a:rPr>
              <a:pPr/>
              <a:t>1</a:t>
            </a:fld>
            <a:endParaRPr lang="en-US">
              <a:latin typeface="Arial" charset="0"/>
              <a:cs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מציין מיקום של תמונת שקופית 1"/>
          <p:cNvSpPr>
            <a:spLocks noGrp="1" noRot="1" noChangeAspect="1" noTextEdit="1"/>
          </p:cNvSpPr>
          <p:nvPr>
            <p:ph type="sldImg"/>
          </p:nvPr>
        </p:nvSpPr>
        <p:spPr>
          <a:ln/>
        </p:spPr>
      </p:sp>
      <p:sp>
        <p:nvSpPr>
          <p:cNvPr id="73731"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86C278E6-D219-4A7F-A7DF-AA6C12141F89}"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מציין מיקום של תמונת שקופית 1"/>
          <p:cNvSpPr>
            <a:spLocks noGrp="1" noRot="1" noChangeAspect="1" noTextEdit="1"/>
          </p:cNvSpPr>
          <p:nvPr>
            <p:ph type="sldImg"/>
          </p:nvPr>
        </p:nvSpPr>
        <p:spPr>
          <a:ln/>
        </p:spPr>
      </p:sp>
      <p:sp>
        <p:nvSpPr>
          <p:cNvPr id="74755"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A080BCF0-41B0-44DE-9A4A-4F90E4C87879}"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מציין מיקום של תמונת שקופית 1"/>
          <p:cNvSpPr>
            <a:spLocks noGrp="1" noRot="1" noChangeAspect="1" noTextEdit="1"/>
          </p:cNvSpPr>
          <p:nvPr>
            <p:ph type="sldImg"/>
          </p:nvPr>
        </p:nvSpPr>
        <p:spPr>
          <a:ln/>
        </p:spPr>
      </p:sp>
      <p:sp>
        <p:nvSpPr>
          <p:cNvPr id="7577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2D38C561-EDFC-4ED9-8C5C-F82F60BF400A}"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מציין מיקום של תמונת שקופית 1"/>
          <p:cNvSpPr>
            <a:spLocks noGrp="1" noRot="1" noChangeAspect="1" noTextEdit="1"/>
          </p:cNvSpPr>
          <p:nvPr>
            <p:ph type="sldImg"/>
          </p:nvPr>
        </p:nvSpPr>
        <p:spPr>
          <a:ln/>
        </p:spPr>
      </p:sp>
      <p:sp>
        <p:nvSpPr>
          <p:cNvPr id="76803"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38D520FB-40FB-4E80-9D4B-A8DF2D0F42CF}"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מציין מיקום של תמונת שקופית 1"/>
          <p:cNvSpPr>
            <a:spLocks noGrp="1" noRot="1" noChangeAspect="1" noTextEdit="1"/>
          </p:cNvSpPr>
          <p:nvPr>
            <p:ph type="sldImg"/>
          </p:nvPr>
        </p:nvSpPr>
        <p:spPr>
          <a:ln/>
        </p:spPr>
      </p:sp>
      <p:sp>
        <p:nvSpPr>
          <p:cNvPr id="77827"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810F8EEE-87F8-4BAF-8659-7E880437E4D8}"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מציין מיקום של תמונת שקופית 1"/>
          <p:cNvSpPr>
            <a:spLocks noGrp="1" noRot="1" noChangeAspect="1" noTextEdit="1"/>
          </p:cNvSpPr>
          <p:nvPr>
            <p:ph type="sldImg"/>
          </p:nvPr>
        </p:nvSpPr>
        <p:spPr>
          <a:ln/>
        </p:spPr>
      </p:sp>
      <p:sp>
        <p:nvSpPr>
          <p:cNvPr id="78851"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C17581E9-7470-4723-A571-36DAEDF24D41}"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מציין מיקום של תמונת שקופית 1"/>
          <p:cNvSpPr>
            <a:spLocks noGrp="1" noRot="1" noChangeAspect="1" noTextEdit="1"/>
          </p:cNvSpPr>
          <p:nvPr>
            <p:ph type="sldImg"/>
          </p:nvPr>
        </p:nvSpPr>
        <p:spPr>
          <a:ln/>
        </p:spPr>
      </p:sp>
      <p:sp>
        <p:nvSpPr>
          <p:cNvPr id="79875"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58DE9A85-39AC-4C2C-A151-073673992E2C}"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מציין מיקום של תמונת שקופית 1"/>
          <p:cNvSpPr>
            <a:spLocks noGrp="1" noRot="1" noChangeAspect="1" noTextEdit="1"/>
          </p:cNvSpPr>
          <p:nvPr>
            <p:ph type="sldImg"/>
          </p:nvPr>
        </p:nvSpPr>
        <p:spPr>
          <a:ln/>
        </p:spPr>
      </p:sp>
      <p:sp>
        <p:nvSpPr>
          <p:cNvPr id="8089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AC96D8A2-B922-43F4-A225-2D26D8A9CA14}"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מציין מיקום של תמונת שקופית 1"/>
          <p:cNvSpPr>
            <a:spLocks noGrp="1" noRot="1" noChangeAspect="1" noTextEdit="1"/>
          </p:cNvSpPr>
          <p:nvPr>
            <p:ph type="sldImg"/>
          </p:nvPr>
        </p:nvSpPr>
        <p:spPr>
          <a:ln/>
        </p:spPr>
      </p:sp>
      <p:sp>
        <p:nvSpPr>
          <p:cNvPr id="8089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AC96D8A2-B922-43F4-A225-2D26D8A9CA14}" type="slidenum">
              <a:rPr lang="en-US" smtClean="0"/>
              <a:pPr>
                <a:defRPr/>
              </a:pPr>
              <a:t>18</a:t>
            </a:fld>
            <a:endParaRPr lang="en-US"/>
          </a:p>
        </p:txBody>
      </p:sp>
    </p:spTree>
    <p:extLst>
      <p:ext uri="{BB962C8B-B14F-4D97-AF65-F5344CB8AC3E}">
        <p14:creationId xmlns:p14="http://schemas.microsoft.com/office/powerpoint/2010/main" xmlns="" val="4273641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מציין מיקום של תמונת שקופית 1"/>
          <p:cNvSpPr>
            <a:spLocks noGrp="1" noRot="1" noChangeAspect="1" noTextEdit="1"/>
          </p:cNvSpPr>
          <p:nvPr>
            <p:ph type="sldImg"/>
          </p:nvPr>
        </p:nvSpPr>
        <p:spPr>
          <a:ln/>
        </p:spPr>
      </p:sp>
      <p:sp>
        <p:nvSpPr>
          <p:cNvPr id="8089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AC96D8A2-B922-43F4-A225-2D26D8A9CA14}" type="slidenum">
              <a:rPr lang="en-US" smtClean="0"/>
              <a:pPr>
                <a:defRPr/>
              </a:pPr>
              <a:t>19</a:t>
            </a:fld>
            <a:endParaRPr lang="en-US"/>
          </a:p>
        </p:txBody>
      </p:sp>
    </p:spTree>
    <p:extLst>
      <p:ext uri="{BB962C8B-B14F-4D97-AF65-F5344CB8AC3E}">
        <p14:creationId xmlns:p14="http://schemas.microsoft.com/office/powerpoint/2010/main" xmlns="" val="8486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מציין מיקום של תמונת שקופית 1"/>
          <p:cNvSpPr>
            <a:spLocks noGrp="1" noRot="1" noChangeAspect="1" noTextEdit="1"/>
          </p:cNvSpPr>
          <p:nvPr>
            <p:ph type="sldImg"/>
          </p:nvPr>
        </p:nvSpPr>
        <p:spPr>
          <a:ln/>
        </p:spPr>
      </p:sp>
      <p:sp>
        <p:nvSpPr>
          <p:cNvPr id="7065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A3020990-1553-4F39-9B9C-7B0DC0B6E822}"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מציין מיקום של תמונת שקופית 1"/>
          <p:cNvSpPr>
            <a:spLocks noGrp="1" noRot="1" noChangeAspect="1" noTextEdit="1"/>
          </p:cNvSpPr>
          <p:nvPr>
            <p:ph type="sldImg"/>
          </p:nvPr>
        </p:nvSpPr>
        <p:spPr>
          <a:ln/>
        </p:spPr>
      </p:sp>
      <p:sp>
        <p:nvSpPr>
          <p:cNvPr id="8089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AC96D8A2-B922-43F4-A225-2D26D8A9CA14}" type="slidenum">
              <a:rPr lang="en-US" smtClean="0"/>
              <a:pPr>
                <a:defRPr/>
              </a:pPr>
              <a:t>20</a:t>
            </a:fld>
            <a:endParaRPr lang="en-US"/>
          </a:p>
        </p:txBody>
      </p:sp>
    </p:spTree>
    <p:extLst>
      <p:ext uri="{BB962C8B-B14F-4D97-AF65-F5344CB8AC3E}">
        <p14:creationId xmlns:p14="http://schemas.microsoft.com/office/powerpoint/2010/main" xmlns="" val="4023743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מציין מיקום של תמונת שקופית 1"/>
          <p:cNvSpPr>
            <a:spLocks noGrp="1" noRot="1" noChangeAspect="1" noTextEdit="1"/>
          </p:cNvSpPr>
          <p:nvPr>
            <p:ph type="sldImg"/>
          </p:nvPr>
        </p:nvSpPr>
        <p:spPr>
          <a:ln/>
        </p:spPr>
      </p:sp>
      <p:sp>
        <p:nvSpPr>
          <p:cNvPr id="8089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AC96D8A2-B922-43F4-A225-2D26D8A9CA14}"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מציין מיקום של תמונת שקופית 1"/>
          <p:cNvSpPr>
            <a:spLocks noGrp="1" noRot="1" noChangeAspect="1" noTextEdit="1"/>
          </p:cNvSpPr>
          <p:nvPr>
            <p:ph type="sldImg"/>
          </p:nvPr>
        </p:nvSpPr>
        <p:spPr>
          <a:ln/>
        </p:spPr>
      </p:sp>
      <p:sp>
        <p:nvSpPr>
          <p:cNvPr id="8089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AC96D8A2-B922-43F4-A225-2D26D8A9CA14}"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מציין מיקום של תמונת שקופית 1"/>
          <p:cNvSpPr>
            <a:spLocks noGrp="1" noRot="1" noChangeAspect="1" noTextEdit="1"/>
          </p:cNvSpPr>
          <p:nvPr>
            <p:ph type="sldImg"/>
          </p:nvPr>
        </p:nvSpPr>
        <p:spPr>
          <a:ln/>
        </p:spPr>
      </p:sp>
      <p:sp>
        <p:nvSpPr>
          <p:cNvPr id="83971"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7D477A31-CB18-4479-9746-394A79E65C96}"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מציין מיקום של תמונת שקופית 1"/>
          <p:cNvSpPr>
            <a:spLocks noGrp="1" noRot="1" noChangeAspect="1" noTextEdit="1"/>
          </p:cNvSpPr>
          <p:nvPr>
            <p:ph type="sldImg"/>
          </p:nvPr>
        </p:nvSpPr>
        <p:spPr>
          <a:ln/>
        </p:spPr>
      </p:sp>
      <p:sp>
        <p:nvSpPr>
          <p:cNvPr id="8601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18313566-9E98-4622-B9C3-FAE7042DCC0C}"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1556AA6-56B2-43F3-9F87-825C9D943ED3}" type="slidenum">
              <a:rPr lang="en-US"/>
              <a:pPr>
                <a:defRPr/>
              </a:pPr>
              <a:t>25</a:t>
            </a:fld>
            <a:endParaRPr lang="en-US"/>
          </a:p>
        </p:txBody>
      </p:sp>
      <p:sp>
        <p:nvSpPr>
          <p:cNvPr id="88067" name="Rectangle 2"/>
          <p:cNvSpPr>
            <a:spLocks noGrp="1" noRot="1" noChangeAspect="1" noChangeArrowheads="1" noTextEdit="1"/>
          </p:cNvSpPr>
          <p:nvPr>
            <p:ph type="sldImg"/>
          </p:nvPr>
        </p:nvSpPr>
        <p:spPr>
          <a:xfrm>
            <a:off x="1065213" y="692150"/>
            <a:ext cx="4729162" cy="3416300"/>
          </a:xfrm>
          <a:ln w="12700" cap="flat">
            <a:solidFill>
              <a:schemeClr val="tx1"/>
            </a:solidFill>
          </a:ln>
        </p:spPr>
      </p:sp>
      <p:sp>
        <p:nvSpPr>
          <p:cNvPr id="88068" name="Rectangle 3"/>
          <p:cNvSpPr>
            <a:spLocks noGrp="1" noChangeArrowheads="1"/>
          </p:cNvSpPr>
          <p:nvPr>
            <p:ph type="body" idx="1"/>
          </p:nvPr>
        </p:nvSpPr>
        <p:spPr>
          <a:xfrm>
            <a:off x="914400" y="4343400"/>
            <a:ext cx="5029200" cy="4114800"/>
          </a:xfrm>
          <a:noFill/>
          <a:ln/>
        </p:spPr>
        <p:txBody>
          <a:bodyPr lIns="95250" tIns="49212" rIns="95250" bIns="49212"/>
          <a:lstStyle/>
          <a:p>
            <a:r>
              <a:rPr lang="en-US" sz="1800">
                <a:latin typeface="Arial" charset="0"/>
              </a:rPr>
              <a:t>Intel is a good example of a company that does this. Also the Gillette Sensor / Sensor Excel. In the MarkStrat world - SEMI might be doing well, but need to constantly improve it. Of course in this case it is also becoz consumer preferences are evolving. But if you are not willing to make the change, someone may offer a better product…</a:t>
            </a:r>
          </a:p>
          <a:p>
            <a:r>
              <a:rPr lang="en-US" sz="1800">
                <a:latin typeface="Arial" charset="0"/>
              </a:rPr>
              <a:t>Lever 2000 - combined moisturizing, deodorizing and antibacterial effect into a single bar</a:t>
            </a:r>
          </a:p>
          <a:p>
            <a:r>
              <a:rPr lang="en-US" sz="1800">
                <a:latin typeface="Arial" charset="0"/>
              </a:rPr>
              <a:t>Toshiba Infinia-changed the concept of the PC. Made access to folks like Donald Trump real</a:t>
            </a:r>
          </a:p>
          <a:p>
            <a:r>
              <a:rPr lang="en-US" sz="1800">
                <a:latin typeface="Arial" charset="0"/>
              </a:rPr>
              <a:t>Goal is not to sustain, but to disrupt. Key limitation here is how D’Aveni interprets advantage - if its  innovation, then it is sustaining the advantage. If interpreted as a single new product, then disruptive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מציין מיקום של תמונת שקופית 1"/>
          <p:cNvSpPr>
            <a:spLocks noGrp="1" noRot="1" noChangeAspect="1" noTextEdit="1"/>
          </p:cNvSpPr>
          <p:nvPr>
            <p:ph type="sldImg"/>
          </p:nvPr>
        </p:nvSpPr>
        <p:spPr>
          <a:ln/>
        </p:spPr>
      </p:sp>
      <p:sp>
        <p:nvSpPr>
          <p:cNvPr id="89091"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0D25544C-6480-4351-923D-47BA5D2B89E4}"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מציין מיקום של תמונת שקופית 1"/>
          <p:cNvSpPr>
            <a:spLocks noGrp="1" noRot="1" noChangeAspect="1" noTextEdit="1"/>
          </p:cNvSpPr>
          <p:nvPr>
            <p:ph type="sldImg"/>
          </p:nvPr>
        </p:nvSpPr>
        <p:spPr>
          <a:ln/>
        </p:spPr>
      </p:sp>
      <p:sp>
        <p:nvSpPr>
          <p:cNvPr id="90115"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33C96E98-6A85-47AC-9E3E-B44BCFBC340A}"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מציין מיקום של תמונת שקופית 1"/>
          <p:cNvSpPr>
            <a:spLocks noGrp="1" noRot="1" noChangeAspect="1" noTextEdit="1"/>
          </p:cNvSpPr>
          <p:nvPr>
            <p:ph type="sldImg"/>
          </p:nvPr>
        </p:nvSpPr>
        <p:spPr>
          <a:ln/>
        </p:spPr>
      </p:sp>
      <p:sp>
        <p:nvSpPr>
          <p:cNvPr id="91139"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14807597-63CB-43D2-BE4E-E9398185E5BE}"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מציין מיקום של תמונת שקופית 1"/>
          <p:cNvSpPr>
            <a:spLocks noGrp="1" noRot="1" noChangeAspect="1" noTextEdit="1"/>
          </p:cNvSpPr>
          <p:nvPr>
            <p:ph type="sldImg"/>
          </p:nvPr>
        </p:nvSpPr>
        <p:spPr>
          <a:ln/>
        </p:spPr>
      </p:sp>
      <p:sp>
        <p:nvSpPr>
          <p:cNvPr id="92163"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5ABB07C7-A553-418D-941F-3CA3630EDA36}"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מציין מיקום של תמונת שקופית 1"/>
          <p:cNvSpPr>
            <a:spLocks noGrp="1" noRot="1" noChangeAspect="1" noTextEdit="1"/>
          </p:cNvSpPr>
          <p:nvPr>
            <p:ph type="sldImg"/>
          </p:nvPr>
        </p:nvSpPr>
        <p:spPr>
          <a:ln/>
        </p:spPr>
      </p:sp>
      <p:sp>
        <p:nvSpPr>
          <p:cNvPr id="71683"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8B3FC01B-76A2-409E-9F34-A472FB08E794}"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מציין מיקום של תמונת שקופית 1"/>
          <p:cNvSpPr>
            <a:spLocks noGrp="1" noRot="1" noChangeAspect="1" noTextEdit="1"/>
          </p:cNvSpPr>
          <p:nvPr>
            <p:ph type="sldImg"/>
          </p:nvPr>
        </p:nvSpPr>
        <p:spPr>
          <a:ln/>
        </p:spPr>
      </p:sp>
      <p:sp>
        <p:nvSpPr>
          <p:cNvPr id="72707"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01EBBC76-66CB-410F-AE1B-69DAD3CBF211}"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מציין מיקום של תמונת שקופית 1"/>
          <p:cNvSpPr>
            <a:spLocks noGrp="1" noRot="1" noChangeAspect="1" noTextEdit="1"/>
          </p:cNvSpPr>
          <p:nvPr>
            <p:ph type="sldImg"/>
          </p:nvPr>
        </p:nvSpPr>
        <p:spPr>
          <a:ln/>
        </p:spPr>
      </p:sp>
      <p:sp>
        <p:nvSpPr>
          <p:cNvPr id="73731"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86C278E6-D219-4A7F-A7DF-AA6C12141F89}"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מציין מיקום של תמונת שקופית 1"/>
          <p:cNvSpPr>
            <a:spLocks noGrp="1" noRot="1" noChangeAspect="1" noTextEdit="1"/>
          </p:cNvSpPr>
          <p:nvPr>
            <p:ph type="sldImg"/>
          </p:nvPr>
        </p:nvSpPr>
        <p:spPr>
          <a:ln/>
        </p:spPr>
      </p:sp>
      <p:sp>
        <p:nvSpPr>
          <p:cNvPr id="73731"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86C278E6-D219-4A7F-A7DF-AA6C12141F89}"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מציין מיקום של תמונת שקופית 1"/>
          <p:cNvSpPr>
            <a:spLocks noGrp="1" noRot="1" noChangeAspect="1" noTextEdit="1"/>
          </p:cNvSpPr>
          <p:nvPr>
            <p:ph type="sldImg"/>
          </p:nvPr>
        </p:nvSpPr>
        <p:spPr>
          <a:ln/>
        </p:spPr>
      </p:sp>
      <p:sp>
        <p:nvSpPr>
          <p:cNvPr id="73731"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86C278E6-D219-4A7F-A7DF-AA6C12141F89}"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מציין מיקום של תמונת שקופית 1"/>
          <p:cNvSpPr>
            <a:spLocks noGrp="1" noRot="1" noChangeAspect="1" noTextEdit="1"/>
          </p:cNvSpPr>
          <p:nvPr>
            <p:ph type="sldImg"/>
          </p:nvPr>
        </p:nvSpPr>
        <p:spPr>
          <a:ln/>
        </p:spPr>
      </p:sp>
      <p:sp>
        <p:nvSpPr>
          <p:cNvPr id="73731"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86C278E6-D219-4A7F-A7DF-AA6C12141F89}"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מציין מיקום של תמונת שקופית 1"/>
          <p:cNvSpPr>
            <a:spLocks noGrp="1" noRot="1" noChangeAspect="1" noTextEdit="1"/>
          </p:cNvSpPr>
          <p:nvPr>
            <p:ph type="sldImg"/>
          </p:nvPr>
        </p:nvSpPr>
        <p:spPr>
          <a:ln/>
        </p:spPr>
      </p:sp>
      <p:sp>
        <p:nvSpPr>
          <p:cNvPr id="73731" name="מציין מיקום של הערות 2"/>
          <p:cNvSpPr>
            <a:spLocks noGrp="1"/>
          </p:cNvSpPr>
          <p:nvPr>
            <p:ph type="body" idx="1"/>
          </p:nvPr>
        </p:nvSpPr>
        <p:spPr>
          <a:noFill/>
          <a:ln/>
        </p:spPr>
        <p:txBody>
          <a:bodyPr/>
          <a:lstStyle/>
          <a:p>
            <a:endParaRPr lang="en-US">
              <a:latin typeface="Arial" charset="0"/>
            </a:endParaRPr>
          </a:p>
        </p:txBody>
      </p:sp>
      <p:sp>
        <p:nvSpPr>
          <p:cNvPr id="4" name="מציין מיקום של מספר שקופית 3"/>
          <p:cNvSpPr>
            <a:spLocks noGrp="1"/>
          </p:cNvSpPr>
          <p:nvPr>
            <p:ph type="sldNum" sz="quarter" idx="5"/>
          </p:nvPr>
        </p:nvSpPr>
        <p:spPr/>
        <p:txBody>
          <a:bodyPr/>
          <a:lstStyle/>
          <a:p>
            <a:pPr>
              <a:defRPr/>
            </a:pPr>
            <a:fld id="{86C278E6-D219-4A7F-A7DF-AA6C12141F89}"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17538" y="1846263"/>
            <a:ext cx="6994525" cy="1274762"/>
          </a:xfrm>
        </p:spPr>
        <p:txBody>
          <a:bodyPr/>
          <a:lstStyle/>
          <a:p>
            <a:r>
              <a:rPr lang="he-IL"/>
              <a:t>לחץ כדי לערוך סגנון כותרת של תבנית בסיס</a:t>
            </a:r>
            <a:endParaRPr lang="en-US"/>
          </a:p>
        </p:txBody>
      </p:sp>
      <p:sp>
        <p:nvSpPr>
          <p:cNvPr id="3" name="כותרת משנה 2"/>
          <p:cNvSpPr>
            <a:spLocks noGrp="1"/>
          </p:cNvSpPr>
          <p:nvPr>
            <p:ph type="subTitle" idx="1"/>
          </p:nvPr>
        </p:nvSpPr>
        <p:spPr>
          <a:xfrm>
            <a:off x="1235075" y="3368675"/>
            <a:ext cx="5759450" cy="15176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he-IL"/>
              <a:t>לחץ כדי לערוך סגנון כותרת משנה של תבנית בסיס</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918D3034-085D-4CE2-8A92-44D5C77DB534}" type="slidenum">
              <a:rPr lang="en-US"/>
              <a:pPr>
                <a:defRPr/>
              </a:pPr>
              <a:t>‹#›</a:t>
            </a:fld>
            <a:endParaRPr lang="en-US"/>
          </a:p>
        </p:txBody>
      </p:sp>
    </p:spTree>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9C05D22E-1924-449F-970F-8C630D2ED584}" type="slidenum">
              <a:rPr lang="en-US"/>
              <a:pPr>
                <a:defRPr/>
              </a:pPr>
              <a:t>‹#›</a:t>
            </a:fld>
            <a:endParaRPr lang="en-US"/>
          </a:p>
        </p:txBody>
      </p:sp>
    </p:spTree>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172200" y="0"/>
            <a:ext cx="2057400" cy="5283200"/>
          </a:xfrm>
        </p:spPr>
        <p:txBody>
          <a:bodyPr vert="eaVert"/>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a:xfrm>
            <a:off x="0" y="0"/>
            <a:ext cx="6019800" cy="528320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62C41F0C-21D3-4754-AE76-BAF8AF73429F}" type="slidenum">
              <a:rPr lang="en-US"/>
              <a:pPr>
                <a:defRPr/>
              </a:pPr>
              <a:t>‹#›</a:t>
            </a:fld>
            <a:endParaRPr lang="en-US"/>
          </a:p>
        </p:txBody>
      </p:sp>
    </p:spTree>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כותרת, טקסט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0" y="0"/>
            <a:ext cx="8229600" cy="990600"/>
          </a:xfrm>
        </p:spPr>
        <p:txBody>
          <a:bodyPr/>
          <a:lstStyle/>
          <a:p>
            <a:r>
              <a:rPr lang="he-IL"/>
              <a:t>לחץ כדי לערוך סגנון כותרת של תבנית בסיס</a:t>
            </a:r>
            <a:endParaRPr lang="en-US"/>
          </a:p>
        </p:txBody>
      </p:sp>
      <p:sp>
        <p:nvSpPr>
          <p:cNvPr id="3" name="מציין מיקום טקסט 2"/>
          <p:cNvSpPr>
            <a:spLocks noGrp="1"/>
          </p:cNvSpPr>
          <p:nvPr>
            <p:ph type="body" sz="half" idx="1"/>
          </p:nvPr>
        </p:nvSpPr>
        <p:spPr>
          <a:xfrm>
            <a:off x="617538" y="1717675"/>
            <a:ext cx="3421062" cy="3565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4191000" y="1717675"/>
            <a:ext cx="3421063" cy="3565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4D76E3FC-891D-4210-85FF-4C0FC181F133}" type="slidenum">
              <a:rPr lang="en-US"/>
              <a:pPr>
                <a:defRPr/>
              </a:pPr>
              <a:t>‹#›</a:t>
            </a:fld>
            <a:endParaRPr lang="en-US"/>
          </a:p>
        </p:txBody>
      </p:sp>
    </p:spTree>
  </p:cSld>
  <p:clrMapOvr>
    <a:masterClrMapping/>
  </p:clrMapOvr>
  <p:transition>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מלבן 3"/>
          <p:cNvSpPr/>
          <p:nvPr/>
        </p:nvSpPr>
        <p:spPr>
          <a:xfrm flipH="1">
            <a:off x="2400300" y="0"/>
            <a:ext cx="5829300" cy="5943600"/>
          </a:xfrm>
          <a:prstGeom prst="rect">
            <a:avLst/>
          </a:prstGeom>
          <a:blipFill>
            <a:blip r:embed="rId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lIns="80988" tIns="40494" rIns="80988" bIns="40494" anchor="ctr"/>
          <a:lstStyle/>
          <a:p>
            <a:pPr algn="ctr">
              <a:defRPr/>
            </a:pPr>
            <a:endParaRPr lang="en-US"/>
          </a:p>
        </p:txBody>
      </p:sp>
      <p:sp>
        <p:nvSpPr>
          <p:cNvPr id="5" name="מחבר ישר 4"/>
          <p:cNvSpPr>
            <a:spLocks noChangeShapeType="1"/>
          </p:cNvSpPr>
          <p:nvPr/>
        </p:nvSpPr>
        <p:spPr bwMode="auto">
          <a:xfrm rot="16200000">
            <a:off x="-571500" y="2971800"/>
            <a:ext cx="59436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lIns="80988" tIns="40494" rIns="80988" bIns="40494"/>
          <a:lstStyle/>
          <a:p>
            <a:pPr>
              <a:defRPr/>
            </a:pPr>
            <a:endParaRPr lang="en-US"/>
          </a:p>
        </p:txBody>
      </p:sp>
      <p:sp>
        <p:nvSpPr>
          <p:cNvPr id="12" name="כותרת 11"/>
          <p:cNvSpPr>
            <a:spLocks noGrp="1"/>
          </p:cNvSpPr>
          <p:nvPr>
            <p:ph type="ctrTitle"/>
          </p:nvPr>
        </p:nvSpPr>
        <p:spPr>
          <a:xfrm>
            <a:off x="3030181" y="462280"/>
            <a:ext cx="4594860" cy="2485746"/>
          </a:xfrm>
        </p:spPr>
        <p:txBody>
          <a:bodyPr>
            <a:noAutofit/>
          </a:bodyPr>
          <a:lstStyle>
            <a:lvl1pPr algn="r">
              <a:defRPr sz="3700" b="1"/>
            </a:lvl1pPr>
            <a:extLst/>
          </a:lstStyle>
          <a:p>
            <a:r>
              <a:rPr lang="he-IL"/>
              <a:t>לחץ כדי לערוך סגנון כותרת של תבנית בסיס</a:t>
            </a:r>
            <a:endParaRPr lang="en-US"/>
          </a:p>
        </p:txBody>
      </p:sp>
      <p:sp>
        <p:nvSpPr>
          <p:cNvPr id="25" name="כותרת משנה 24"/>
          <p:cNvSpPr>
            <a:spLocks noGrp="1"/>
          </p:cNvSpPr>
          <p:nvPr>
            <p:ph type="subTitle" idx="1"/>
          </p:nvPr>
        </p:nvSpPr>
        <p:spPr>
          <a:xfrm>
            <a:off x="3018998" y="3067882"/>
            <a:ext cx="4603300" cy="954415"/>
          </a:xfrm>
        </p:spPr>
        <p:txBody>
          <a:bodyPr lIns="40494" tIns="0" rIns="40494" bIns="0"/>
          <a:lstStyle>
            <a:lvl1pPr marL="0" indent="0" algn="r">
              <a:buNone/>
              <a:defRPr sz="1900">
                <a:solidFill>
                  <a:srgbClr val="FFFFFF"/>
                </a:solidFill>
                <a:effectLst/>
              </a:defRPr>
            </a:lvl1pPr>
            <a:lvl2pPr marL="404942" indent="0" algn="ctr">
              <a:buNone/>
            </a:lvl2pPr>
            <a:lvl3pPr marL="809884" indent="0" algn="ctr">
              <a:buNone/>
            </a:lvl3pPr>
            <a:lvl4pPr marL="1214826" indent="0" algn="ctr">
              <a:buNone/>
            </a:lvl4pPr>
            <a:lvl5pPr marL="1619768" indent="0" algn="ctr">
              <a:buNone/>
            </a:lvl5pPr>
            <a:lvl6pPr marL="2024710" indent="0" algn="ctr">
              <a:buNone/>
            </a:lvl6pPr>
            <a:lvl7pPr marL="2429652" indent="0" algn="ctr">
              <a:buNone/>
            </a:lvl7pPr>
            <a:lvl8pPr marL="2834594" indent="0" algn="ctr">
              <a:buNone/>
            </a:lvl8pPr>
            <a:lvl9pPr marL="3239536" indent="0" algn="ctr">
              <a:buNone/>
            </a:lvl9pPr>
            <a:extLst/>
          </a:lstStyle>
          <a:p>
            <a:r>
              <a:rPr lang="he-IL"/>
              <a:t>לחץ כדי לערוך סגנון כותרת משנה של תבנית בסיס</a:t>
            </a:r>
            <a:endParaRPr lang="en-US"/>
          </a:p>
        </p:txBody>
      </p:sp>
      <p:sp>
        <p:nvSpPr>
          <p:cNvPr id="6" name="מציין מיקום של תאריך 30"/>
          <p:cNvSpPr>
            <a:spLocks noGrp="1"/>
          </p:cNvSpPr>
          <p:nvPr>
            <p:ph type="dt" sz="half" idx="10"/>
          </p:nvPr>
        </p:nvSpPr>
        <p:spPr>
          <a:xfrm>
            <a:off x="5284788" y="5683250"/>
            <a:ext cx="1801812" cy="196850"/>
          </a:xfrm>
        </p:spPr>
        <p:txBody>
          <a:bodyPr/>
          <a:lstStyle>
            <a:lvl1pPr>
              <a:defRPr lang="en-US">
                <a:solidFill>
                  <a:srgbClr val="FFFFFF"/>
                </a:solidFill>
              </a:defRPr>
            </a:lvl1pPr>
            <a:extLst/>
          </a:lstStyle>
          <a:p>
            <a:pPr>
              <a:defRPr/>
            </a:pPr>
            <a:endParaRPr/>
          </a:p>
        </p:txBody>
      </p:sp>
      <p:sp>
        <p:nvSpPr>
          <p:cNvPr id="7" name="מציין מיקום של כותרת תחתונה 17"/>
          <p:cNvSpPr>
            <a:spLocks noGrp="1"/>
          </p:cNvSpPr>
          <p:nvPr>
            <p:ph type="ftr" sz="quarter" idx="11"/>
          </p:nvPr>
        </p:nvSpPr>
        <p:spPr>
          <a:xfrm>
            <a:off x="2536825" y="5683250"/>
            <a:ext cx="2635250" cy="198438"/>
          </a:xfrm>
        </p:spPr>
        <p:txBody>
          <a:bodyPr/>
          <a:lstStyle>
            <a:lvl1pPr>
              <a:defRPr lang="en-US">
                <a:solidFill>
                  <a:srgbClr val="FFFFFF"/>
                </a:solidFill>
              </a:defRPr>
            </a:lvl1pPr>
            <a:extLst/>
          </a:lstStyle>
          <a:p>
            <a:pPr>
              <a:defRPr/>
            </a:pPr>
            <a:endParaRPr/>
          </a:p>
        </p:txBody>
      </p:sp>
      <p:sp>
        <p:nvSpPr>
          <p:cNvPr id="8" name="מציין מיקום של מספר שקופית 28"/>
          <p:cNvSpPr>
            <a:spLocks noGrp="1"/>
          </p:cNvSpPr>
          <p:nvPr>
            <p:ph type="sldNum" sz="quarter" idx="12"/>
          </p:nvPr>
        </p:nvSpPr>
        <p:spPr>
          <a:xfrm>
            <a:off x="7092950" y="5681663"/>
            <a:ext cx="528638" cy="198437"/>
          </a:xfrm>
        </p:spPr>
        <p:txBody>
          <a:bodyPr/>
          <a:lstStyle>
            <a:lvl1pPr>
              <a:defRPr lang="en-US">
                <a:solidFill>
                  <a:srgbClr val="FFFFFF"/>
                </a:solidFill>
              </a:defRPr>
            </a:lvl1pPr>
            <a:extLst/>
          </a:lstStyle>
          <a:p>
            <a:pPr>
              <a:defRPr/>
            </a:pPr>
            <a:fld id="{5608FD16-C84E-460E-ACC6-98FE0D91423B}" type="slidenum">
              <a:rPr/>
              <a:pPr>
                <a:defRPr/>
              </a:pPr>
              <a:t>‹#›</a:t>
            </a:fld>
            <a:endParaRPr/>
          </a:p>
        </p:txBody>
      </p:sp>
    </p:spTree>
  </p:cSld>
  <p:clrMapOvr>
    <a:overrideClrMapping bg1="lt1" tx1="dk1" bg2="lt2" tx2="dk2" accent1="accent1" accent2="accent2" accent3="accent3" accent4="accent4" accent5="accent5" accent6="accent6" hlink="hlink" folHlink="folHlink"/>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26"/>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3"/>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15"/>
          <p:cNvSpPr>
            <a:spLocks noGrp="1"/>
          </p:cNvSpPr>
          <p:nvPr>
            <p:ph type="sldNum" sz="quarter" idx="12"/>
          </p:nvPr>
        </p:nvSpPr>
        <p:spPr/>
        <p:txBody>
          <a:bodyPr/>
          <a:lstStyle>
            <a:lvl1pPr>
              <a:defRPr/>
            </a:lvl1pPr>
          </a:lstStyle>
          <a:p>
            <a:pPr>
              <a:defRPr/>
            </a:pPr>
            <a:fld id="{8FE95EEA-AD85-46B0-B025-F6593043CE01}" type="slidenum">
              <a:rPr lang="en-US"/>
              <a:pPr>
                <a:defRPr/>
              </a:pPr>
              <a:t>‹#›</a:t>
            </a:fld>
            <a:endParaRPr lang="en-US"/>
          </a:p>
        </p:txBody>
      </p:sp>
    </p:spTree>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60120" y="2445593"/>
            <a:ext cx="5629939" cy="1180465"/>
          </a:xfrm>
        </p:spPr>
        <p:txBody>
          <a:bodyPr anchor="t"/>
          <a:lstStyle>
            <a:lvl1pPr algn="r">
              <a:buNone/>
              <a:defRPr sz="3700" b="1" cap="all"/>
            </a:lvl1pPr>
            <a:extLst/>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960120" y="1651000"/>
            <a:ext cx="5629939" cy="644373"/>
          </a:xfrm>
        </p:spPr>
        <p:txBody>
          <a:bodyPr anchor="b"/>
          <a:lstStyle>
            <a:lvl1pPr marL="0" indent="0" algn="r">
              <a:buNone/>
              <a:defRPr sz="1800">
                <a:solidFill>
                  <a:schemeClr val="tx1"/>
                </a:solidFill>
                <a:effectLst/>
              </a:defRPr>
            </a:lvl1pPr>
            <a:lvl2pPr>
              <a:buNone/>
              <a:defRPr sz="1600">
                <a:solidFill>
                  <a:schemeClr val="tx1">
                    <a:tint val="75000"/>
                  </a:schemeClr>
                </a:solidFill>
              </a:defRPr>
            </a:lvl2pPr>
            <a:lvl3pPr>
              <a:buNone/>
              <a:defRPr sz="1400">
                <a:solidFill>
                  <a:schemeClr val="tx1">
                    <a:tint val="75000"/>
                  </a:schemeClr>
                </a:solidFill>
              </a:defRPr>
            </a:lvl3pPr>
            <a:lvl4pPr>
              <a:buNone/>
              <a:defRPr sz="1200">
                <a:solidFill>
                  <a:schemeClr val="tx1">
                    <a:tint val="75000"/>
                  </a:schemeClr>
                </a:solidFill>
              </a:defRPr>
            </a:lvl4pPr>
            <a:lvl5pPr>
              <a:buNone/>
              <a:defRPr sz="1200">
                <a:solidFill>
                  <a:schemeClr val="tx1">
                    <a:tint val="75000"/>
                  </a:schemeClr>
                </a:solidFill>
              </a:defRPr>
            </a:lvl5pPr>
            <a:extLst/>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a:xfrm>
            <a:off x="4251325" y="5683250"/>
            <a:ext cx="1803400" cy="195263"/>
          </a:xfrm>
        </p:spPr>
        <p:txBody>
          <a:bodyPr/>
          <a:lstStyle>
            <a:lvl1pPr>
              <a:defRPr>
                <a:solidFill>
                  <a:schemeClr val="tx2"/>
                </a:solidFill>
              </a:defRPr>
            </a:lvl1pPr>
            <a:extLst/>
          </a:lstStyle>
          <a:p>
            <a:pPr>
              <a:defRPr/>
            </a:pPr>
            <a:endParaRPr lang="en-US"/>
          </a:p>
        </p:txBody>
      </p:sp>
      <p:sp>
        <p:nvSpPr>
          <p:cNvPr id="5" name="מציין מיקום של כותרת תחתונה 4"/>
          <p:cNvSpPr>
            <a:spLocks noGrp="1"/>
          </p:cNvSpPr>
          <p:nvPr>
            <p:ph type="ftr" sz="quarter" idx="11"/>
          </p:nvPr>
        </p:nvSpPr>
        <p:spPr>
          <a:xfrm>
            <a:off x="1562100" y="5683250"/>
            <a:ext cx="2605088" cy="196850"/>
          </a:xfrm>
        </p:spPr>
        <p:txBody>
          <a:bodyPr/>
          <a:lstStyle>
            <a:lvl1pPr>
              <a:defRPr>
                <a:solidFill>
                  <a:schemeClr val="tx2"/>
                </a:solidFill>
              </a:defRPr>
            </a:lvl1pPr>
            <a:extLst/>
          </a:lstStyle>
          <a:p>
            <a:pPr>
              <a:defRPr/>
            </a:pPr>
            <a:endParaRPr lang="en-US"/>
          </a:p>
        </p:txBody>
      </p:sp>
      <p:sp>
        <p:nvSpPr>
          <p:cNvPr id="6" name="מציין מיקום של מספר שקופית 5"/>
          <p:cNvSpPr>
            <a:spLocks noGrp="1"/>
          </p:cNvSpPr>
          <p:nvPr>
            <p:ph type="sldNum" sz="quarter" idx="12"/>
          </p:nvPr>
        </p:nvSpPr>
        <p:spPr>
          <a:xfrm>
            <a:off x="6061075" y="5681663"/>
            <a:ext cx="528638" cy="196850"/>
          </a:xfrm>
        </p:spPr>
        <p:txBody>
          <a:bodyPr/>
          <a:lstStyle>
            <a:lvl1pPr>
              <a:defRPr/>
            </a:lvl1pPr>
            <a:extLst/>
          </a:lstStyle>
          <a:p>
            <a:pPr>
              <a:defRPr/>
            </a:pPr>
            <a:fld id="{B177403C-36FB-4359-A235-914C5ED4E55D}"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277368"/>
            <a:ext cx="6517843" cy="990600"/>
          </a:xfrm>
        </p:spPr>
        <p:txBody>
          <a:bodyPr/>
          <a:lstStyle/>
          <a:p>
            <a:r>
              <a:rPr lang="he-IL"/>
              <a:t>לחץ כדי לערוך סגנון כותרת של תבנית בסיס</a:t>
            </a:r>
            <a:endParaRPr lang="en-US"/>
          </a:p>
        </p:txBody>
      </p:sp>
      <p:sp>
        <p:nvSpPr>
          <p:cNvPr id="3" name="מציין מיקום תוכן 2"/>
          <p:cNvSpPr>
            <a:spLocks noGrp="1"/>
          </p:cNvSpPr>
          <p:nvPr>
            <p:ph sz="half" idx="1"/>
          </p:nvPr>
        </p:nvSpPr>
        <p:spPr>
          <a:xfrm>
            <a:off x="411480" y="1386841"/>
            <a:ext cx="3168396" cy="3922501"/>
          </a:xfrm>
        </p:spPr>
        <p:txBody>
          <a:bodyPr/>
          <a:lstStyle>
            <a:lvl1pPr>
              <a:defRPr sz="2500"/>
            </a:lvl1pPr>
            <a:lvl2pPr>
              <a:defRPr sz="2100"/>
            </a:lvl2pPr>
            <a:lvl3pPr>
              <a:defRPr sz="1800"/>
            </a:lvl3pPr>
            <a:lvl4pPr>
              <a:defRPr sz="1600"/>
            </a:lvl4pPr>
            <a:lvl5pPr>
              <a:defRPr sz="16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3760927" y="1386841"/>
            <a:ext cx="3168396" cy="3922501"/>
          </a:xfrm>
        </p:spPr>
        <p:txBody>
          <a:bodyPr/>
          <a:lstStyle>
            <a:lvl1pPr>
              <a:defRPr sz="2500"/>
            </a:lvl1pPr>
            <a:lvl2pPr>
              <a:defRPr sz="2100"/>
            </a:lvl2pPr>
            <a:lvl3pPr>
              <a:defRPr sz="1800"/>
            </a:lvl3pPr>
            <a:lvl4pPr>
              <a:defRPr sz="1600"/>
            </a:lvl4pPr>
            <a:lvl5pPr>
              <a:defRPr sz="16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26"/>
          <p:cNvSpPr>
            <a:spLocks noGrp="1"/>
          </p:cNvSpPr>
          <p:nvPr>
            <p:ph type="dt" sz="half" idx="10"/>
          </p:nvPr>
        </p:nvSpPr>
        <p:spPr/>
        <p:txBody>
          <a:bodyPr/>
          <a:lstStyle>
            <a:lvl1pPr>
              <a:defRPr/>
            </a:lvl1pPr>
          </a:lstStyle>
          <a:p>
            <a:pPr>
              <a:defRPr/>
            </a:pPr>
            <a:endParaRPr lang="en-US"/>
          </a:p>
        </p:txBody>
      </p:sp>
      <p:sp>
        <p:nvSpPr>
          <p:cNvPr id="6" name="מציין מיקום של כותרת תחתונה 3"/>
          <p:cNvSpPr>
            <a:spLocks noGrp="1"/>
          </p:cNvSpPr>
          <p:nvPr>
            <p:ph type="ftr" sz="quarter" idx="11"/>
          </p:nvPr>
        </p:nvSpPr>
        <p:spPr/>
        <p:txBody>
          <a:bodyPr/>
          <a:lstStyle>
            <a:lvl1pPr>
              <a:defRPr/>
            </a:lvl1pPr>
          </a:lstStyle>
          <a:p>
            <a:pPr>
              <a:defRPr/>
            </a:pPr>
            <a:endParaRPr lang="en-US"/>
          </a:p>
        </p:txBody>
      </p:sp>
      <p:sp>
        <p:nvSpPr>
          <p:cNvPr id="7" name="מציין מיקום של מספר שקופית 15"/>
          <p:cNvSpPr>
            <a:spLocks noGrp="1"/>
          </p:cNvSpPr>
          <p:nvPr>
            <p:ph type="sldNum" sz="quarter" idx="12"/>
          </p:nvPr>
        </p:nvSpPr>
        <p:spPr/>
        <p:txBody>
          <a:bodyPr/>
          <a:lstStyle>
            <a:lvl1pPr>
              <a:defRPr/>
            </a:lvl1pPr>
          </a:lstStyle>
          <a:p>
            <a:pPr>
              <a:defRPr/>
            </a:pPr>
            <a:fld id="{9F52DFA3-F9C4-4D50-ACA0-41F950527C35}" type="slidenum">
              <a:rPr lang="en-US"/>
              <a:pPr>
                <a:defRPr/>
              </a:pPr>
              <a:t>‹#›</a:t>
            </a:fld>
            <a:endParaRPr lang="en-US"/>
          </a:p>
        </p:txBody>
      </p:sp>
    </p:spTree>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277368"/>
            <a:ext cx="6517843" cy="990600"/>
          </a:xfrm>
        </p:spPr>
        <p:txBody>
          <a:bodyPr anchor="b"/>
          <a:lstStyle>
            <a:lvl1pPr>
              <a:defRPr/>
            </a:lvl1pPr>
            <a:extLst/>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411480" y="5085080"/>
            <a:ext cx="3168396" cy="39624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600" b="1">
                <a:solidFill>
                  <a:schemeClr val="tx2"/>
                </a:solidFill>
                <a:effectLst/>
              </a:defRPr>
            </a:lvl1pPr>
            <a:lvl2pPr>
              <a:buNone/>
              <a:defRPr sz="1800" b="1"/>
            </a:lvl2pPr>
            <a:lvl3pPr>
              <a:buNone/>
              <a:defRPr sz="1600" b="1"/>
            </a:lvl3pPr>
            <a:lvl4pPr>
              <a:buNone/>
              <a:defRPr sz="1400" b="1"/>
            </a:lvl4pPr>
            <a:lvl5pPr>
              <a:buNone/>
              <a:defRPr sz="1400" b="1"/>
            </a:lvl5pPr>
            <a:extLst/>
          </a:lstStyle>
          <a:p>
            <a:pPr lvl="0"/>
            <a:r>
              <a:rPr lang="he-IL"/>
              <a:t>לחץ כדי לערוך סגנונות טקסט של תבנית בסיס</a:t>
            </a:r>
          </a:p>
        </p:txBody>
      </p:sp>
      <p:sp>
        <p:nvSpPr>
          <p:cNvPr id="4" name="מציין מיקום טקסט 3"/>
          <p:cNvSpPr>
            <a:spLocks noGrp="1"/>
          </p:cNvSpPr>
          <p:nvPr>
            <p:ph type="body" sz="half" idx="3"/>
          </p:nvPr>
        </p:nvSpPr>
        <p:spPr>
          <a:xfrm>
            <a:off x="3760927" y="5085080"/>
            <a:ext cx="3168396" cy="39624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600" b="1">
                <a:solidFill>
                  <a:schemeClr val="tx2"/>
                </a:solidFill>
                <a:effectLst/>
              </a:defRPr>
            </a:lvl1pPr>
            <a:lvl2pPr>
              <a:buNone/>
              <a:defRPr sz="1800" b="1"/>
            </a:lvl2pPr>
            <a:lvl3pPr>
              <a:buNone/>
              <a:defRPr sz="1600" b="1"/>
            </a:lvl3pPr>
            <a:lvl4pPr>
              <a:buNone/>
              <a:defRPr sz="1400" b="1"/>
            </a:lvl4pPr>
            <a:lvl5pPr>
              <a:buNone/>
              <a:defRPr sz="1400" b="1"/>
            </a:lvl5pPr>
            <a:extLst/>
          </a:lstStyle>
          <a:p>
            <a:pPr lvl="0"/>
            <a:r>
              <a:rPr lang="he-IL"/>
              <a:t>לחץ כדי לערוך סגנונות טקסט של תבנית בסיס</a:t>
            </a:r>
          </a:p>
        </p:txBody>
      </p:sp>
      <p:sp>
        <p:nvSpPr>
          <p:cNvPr id="5" name="מציין מיקום תוכן 4"/>
          <p:cNvSpPr>
            <a:spLocks noGrp="1"/>
          </p:cNvSpPr>
          <p:nvPr>
            <p:ph sz="quarter" idx="2"/>
          </p:nvPr>
        </p:nvSpPr>
        <p:spPr>
          <a:xfrm>
            <a:off x="411480" y="1483595"/>
            <a:ext cx="3168396" cy="3566160"/>
          </a:xfrm>
        </p:spPr>
        <p:txBody>
          <a:bodyPr/>
          <a:lstStyle>
            <a:lvl1pPr>
              <a:defRPr sz="2100"/>
            </a:lvl1pPr>
            <a:lvl2pPr>
              <a:defRPr sz="1800"/>
            </a:lvl2pPr>
            <a:lvl3pPr>
              <a:defRPr sz="1600"/>
            </a:lvl3pPr>
            <a:lvl4pPr>
              <a:defRPr sz="1400"/>
            </a:lvl4pPr>
            <a:lvl5pPr>
              <a:defRPr sz="14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תוכן 5"/>
          <p:cNvSpPr>
            <a:spLocks noGrp="1"/>
          </p:cNvSpPr>
          <p:nvPr>
            <p:ph sz="quarter" idx="4"/>
          </p:nvPr>
        </p:nvSpPr>
        <p:spPr>
          <a:xfrm>
            <a:off x="3760927" y="1483595"/>
            <a:ext cx="3168396" cy="3566160"/>
          </a:xfrm>
        </p:spPr>
        <p:txBody>
          <a:bodyPr/>
          <a:lstStyle>
            <a:lvl1pPr>
              <a:defRPr sz="2100"/>
            </a:lvl1pPr>
            <a:lvl2pPr>
              <a:defRPr sz="1800"/>
            </a:lvl2pPr>
            <a:lvl3pPr>
              <a:defRPr sz="1600"/>
            </a:lvl3pPr>
            <a:lvl4pPr>
              <a:defRPr sz="1400"/>
            </a:lvl4pPr>
            <a:lvl5pPr>
              <a:defRPr sz="14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26"/>
          <p:cNvSpPr>
            <a:spLocks noGrp="1"/>
          </p:cNvSpPr>
          <p:nvPr>
            <p:ph type="dt" sz="half" idx="10"/>
          </p:nvPr>
        </p:nvSpPr>
        <p:spPr/>
        <p:txBody>
          <a:bodyPr/>
          <a:lstStyle>
            <a:lvl1pPr>
              <a:defRPr/>
            </a:lvl1pPr>
          </a:lstStyle>
          <a:p>
            <a:pPr>
              <a:defRPr/>
            </a:pPr>
            <a:endParaRPr lang="en-US"/>
          </a:p>
        </p:txBody>
      </p:sp>
      <p:sp>
        <p:nvSpPr>
          <p:cNvPr id="8" name="מציין מיקום של כותרת תחתונה 3"/>
          <p:cNvSpPr>
            <a:spLocks noGrp="1"/>
          </p:cNvSpPr>
          <p:nvPr>
            <p:ph type="ftr" sz="quarter" idx="11"/>
          </p:nvPr>
        </p:nvSpPr>
        <p:spPr/>
        <p:txBody>
          <a:bodyPr/>
          <a:lstStyle>
            <a:lvl1pPr>
              <a:defRPr/>
            </a:lvl1pPr>
          </a:lstStyle>
          <a:p>
            <a:pPr>
              <a:defRPr/>
            </a:pPr>
            <a:endParaRPr lang="en-US"/>
          </a:p>
        </p:txBody>
      </p:sp>
      <p:sp>
        <p:nvSpPr>
          <p:cNvPr id="9" name="מציין מיקום של מספר שקופית 15"/>
          <p:cNvSpPr>
            <a:spLocks noGrp="1"/>
          </p:cNvSpPr>
          <p:nvPr>
            <p:ph type="sldNum" sz="quarter" idx="12"/>
          </p:nvPr>
        </p:nvSpPr>
        <p:spPr/>
        <p:txBody>
          <a:bodyPr/>
          <a:lstStyle>
            <a:lvl1pPr>
              <a:defRPr/>
            </a:lvl1pPr>
          </a:lstStyle>
          <a:p>
            <a:pPr>
              <a:defRPr/>
            </a:pPr>
            <a:fld id="{3F1DA9CD-C4DF-4C59-9C94-559DEB51031E}" type="slidenum">
              <a:rPr lang="en-US"/>
              <a:pPr>
                <a:defRPr/>
              </a:pPr>
              <a:t>‹#›</a:t>
            </a:fld>
            <a:endParaRPr lang="en-US"/>
          </a:p>
        </p:txBody>
      </p:sp>
    </p:spTree>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277368"/>
            <a:ext cx="6517843" cy="990600"/>
          </a:xfrm>
        </p:spPr>
        <p:txBody>
          <a:bodyPr/>
          <a:lstStyle/>
          <a:p>
            <a:r>
              <a:rPr lang="he-IL"/>
              <a:t>לחץ כדי לערוך סגנון כותרת של תבנית בסיס</a:t>
            </a:r>
            <a:endParaRPr lang="en-US"/>
          </a:p>
        </p:txBody>
      </p:sp>
      <p:sp>
        <p:nvSpPr>
          <p:cNvPr id="3" name="מציין מיקום של תאריך 26"/>
          <p:cNvSpPr>
            <a:spLocks noGrp="1"/>
          </p:cNvSpPr>
          <p:nvPr>
            <p:ph type="dt" sz="half" idx="10"/>
          </p:nvPr>
        </p:nvSpPr>
        <p:spPr/>
        <p:txBody>
          <a:bodyPr/>
          <a:lstStyle>
            <a:lvl1pPr>
              <a:defRPr/>
            </a:lvl1pPr>
          </a:lstStyle>
          <a:p>
            <a:pPr>
              <a:defRPr/>
            </a:pPr>
            <a:endParaRPr lang="en-US"/>
          </a:p>
        </p:txBody>
      </p:sp>
      <p:sp>
        <p:nvSpPr>
          <p:cNvPr id="4" name="מציין מיקום של כותרת תחתונה 3"/>
          <p:cNvSpPr>
            <a:spLocks noGrp="1"/>
          </p:cNvSpPr>
          <p:nvPr>
            <p:ph type="ftr" sz="quarter" idx="11"/>
          </p:nvPr>
        </p:nvSpPr>
        <p:spPr/>
        <p:txBody>
          <a:bodyPr/>
          <a:lstStyle>
            <a:lvl1pPr>
              <a:defRPr/>
            </a:lvl1pPr>
          </a:lstStyle>
          <a:p>
            <a:pPr>
              <a:defRPr/>
            </a:pPr>
            <a:endParaRPr lang="en-US"/>
          </a:p>
        </p:txBody>
      </p:sp>
      <p:sp>
        <p:nvSpPr>
          <p:cNvPr id="5" name="מציין מיקום של מספר שקופית 15"/>
          <p:cNvSpPr>
            <a:spLocks noGrp="1"/>
          </p:cNvSpPr>
          <p:nvPr>
            <p:ph type="sldNum" sz="quarter" idx="12"/>
          </p:nvPr>
        </p:nvSpPr>
        <p:spPr/>
        <p:txBody>
          <a:bodyPr/>
          <a:lstStyle>
            <a:lvl1pPr>
              <a:defRPr/>
            </a:lvl1pPr>
          </a:lstStyle>
          <a:p>
            <a:pPr>
              <a:defRPr/>
            </a:pPr>
            <a:fld id="{796965FE-0274-4A03-AA87-F6ADD74B7D69}" type="slidenum">
              <a:rPr lang="en-US"/>
              <a:pPr>
                <a:defRPr/>
              </a:pPr>
              <a:t>‹#›</a:t>
            </a:fld>
            <a:endParaRPr lang="en-US"/>
          </a:p>
        </p:txBody>
      </p:sp>
    </p:spTree>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26"/>
          <p:cNvSpPr>
            <a:spLocks noGrp="1"/>
          </p:cNvSpPr>
          <p:nvPr>
            <p:ph type="dt" sz="half" idx="10"/>
          </p:nvPr>
        </p:nvSpPr>
        <p:spPr/>
        <p:txBody>
          <a:bodyPr/>
          <a:lstStyle>
            <a:lvl1pPr>
              <a:defRPr/>
            </a:lvl1pPr>
          </a:lstStyle>
          <a:p>
            <a:pPr>
              <a:defRPr/>
            </a:pPr>
            <a:endParaRPr lang="en-US"/>
          </a:p>
        </p:txBody>
      </p:sp>
      <p:sp>
        <p:nvSpPr>
          <p:cNvPr id="3" name="מציין מיקום של כותרת תחתונה 3"/>
          <p:cNvSpPr>
            <a:spLocks noGrp="1"/>
          </p:cNvSpPr>
          <p:nvPr>
            <p:ph type="ftr" sz="quarter" idx="11"/>
          </p:nvPr>
        </p:nvSpPr>
        <p:spPr/>
        <p:txBody>
          <a:bodyPr/>
          <a:lstStyle>
            <a:lvl1pPr>
              <a:defRPr/>
            </a:lvl1pPr>
          </a:lstStyle>
          <a:p>
            <a:pPr>
              <a:defRPr/>
            </a:pPr>
            <a:endParaRPr lang="en-US"/>
          </a:p>
        </p:txBody>
      </p:sp>
      <p:sp>
        <p:nvSpPr>
          <p:cNvPr id="4" name="מציין מיקום של מספר שקופית 15"/>
          <p:cNvSpPr>
            <a:spLocks noGrp="1"/>
          </p:cNvSpPr>
          <p:nvPr>
            <p:ph type="sldNum" sz="quarter" idx="12"/>
          </p:nvPr>
        </p:nvSpPr>
        <p:spPr/>
        <p:txBody>
          <a:bodyPr/>
          <a:lstStyle>
            <a:lvl1pPr>
              <a:defRPr/>
            </a:lvl1pPr>
          </a:lstStyle>
          <a:p>
            <a:pPr>
              <a:defRPr/>
            </a:pPr>
            <a:fld id="{7F22CD5B-EE39-4FD3-839F-6187ADD2C00E}" type="slidenum">
              <a:rPr lang="en-US"/>
              <a:pPr>
                <a:defRPr/>
              </a:pPr>
              <a:t>‹#›</a:t>
            </a:fld>
            <a:endParaRPr lang="en-US"/>
          </a:p>
        </p:txBody>
      </p:sp>
    </p:spTree>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C6CB3021-DA6D-496A-9738-EAA5076D37C4}" type="slidenum">
              <a:rPr lang="en-US"/>
              <a:pPr>
                <a:defRPr/>
              </a:pPr>
              <a:t>‹#›</a:t>
            </a:fld>
            <a:endParaRPr lang="en-US"/>
          </a:p>
        </p:txBody>
      </p:sp>
    </p:spTree>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11480" y="198120"/>
            <a:ext cx="5308092" cy="1017016"/>
          </a:xfrm>
        </p:spPr>
        <p:txBody>
          <a:bodyPr anchor="b"/>
          <a:lstStyle>
            <a:lvl1pPr algn="l">
              <a:buNone/>
              <a:defRPr lang="en-US" sz="2100" baseline="0" smtClean="0"/>
            </a:lvl1pPr>
            <a:extLst/>
          </a:lstStyle>
          <a:p>
            <a:r>
              <a:rPr lang="he-IL"/>
              <a:t>לחץ כדי לערוך סגנון כותרת של תבנית בסיס</a:t>
            </a:r>
            <a:endParaRPr lang="en-US"/>
          </a:p>
        </p:txBody>
      </p:sp>
      <p:sp>
        <p:nvSpPr>
          <p:cNvPr id="3" name="מציין מיקום טקסט 2"/>
          <p:cNvSpPr>
            <a:spLocks noGrp="1"/>
          </p:cNvSpPr>
          <p:nvPr>
            <p:ph type="body" idx="2"/>
          </p:nvPr>
        </p:nvSpPr>
        <p:spPr>
          <a:xfrm>
            <a:off x="411480" y="1297761"/>
            <a:ext cx="5308092" cy="522177"/>
          </a:xfrm>
        </p:spPr>
        <p:txBody>
          <a:bodyPr rot="0" spcFirstLastPara="0" vertOverflow="overflow" horzOverflow="overflow" lIns="40494" tIns="0" rIns="0" bIns="0" spcCol="0" rtlCol="0" fromWordArt="0" forceAA="0">
            <a:normAutofit/>
          </a:bodyPr>
          <a:lstStyle>
            <a:lvl1pPr marL="0" indent="0">
              <a:spcBef>
                <a:spcPts val="0"/>
              </a:spcBef>
              <a:spcAft>
                <a:spcPts val="0"/>
              </a:spcAft>
              <a:buNone/>
              <a:defRPr sz="1200"/>
            </a:lvl1pPr>
            <a:lvl2pPr>
              <a:buNone/>
              <a:defRPr sz="1100"/>
            </a:lvl2pPr>
            <a:lvl3pPr>
              <a:buNone/>
              <a:defRPr sz="900"/>
            </a:lvl3pPr>
            <a:lvl4pPr>
              <a:buNone/>
              <a:defRPr sz="800"/>
            </a:lvl4pPr>
            <a:lvl5pPr>
              <a:buNone/>
              <a:defRPr sz="800"/>
            </a:lvl5pPr>
            <a:extLst/>
          </a:lstStyle>
          <a:p>
            <a:pPr lvl="0"/>
            <a:r>
              <a:rPr lang="he-IL"/>
              <a:t>לחץ כדי לערוך סגנונות טקסט של תבנית בסיס</a:t>
            </a:r>
          </a:p>
        </p:txBody>
      </p:sp>
      <p:sp>
        <p:nvSpPr>
          <p:cNvPr id="4" name="מציין מיקום תוכן 3"/>
          <p:cNvSpPr>
            <a:spLocks noGrp="1"/>
          </p:cNvSpPr>
          <p:nvPr>
            <p:ph sz="half" idx="1"/>
          </p:nvPr>
        </p:nvSpPr>
        <p:spPr>
          <a:xfrm>
            <a:off x="411480" y="1849120"/>
            <a:ext cx="6515100" cy="3788852"/>
          </a:xfrm>
        </p:spPr>
        <p:txBody>
          <a:bodyPr/>
          <a:lstStyle>
            <a:lvl1pPr>
              <a:defRPr sz="2800"/>
            </a:lvl1pPr>
            <a:lvl2pPr>
              <a:defRPr sz="2500"/>
            </a:lvl2pPr>
            <a:lvl3pPr>
              <a:defRPr sz="2100"/>
            </a:lvl3pPr>
            <a:lvl4pPr>
              <a:defRPr sz="1800"/>
            </a:lvl4pPr>
            <a:lvl5pPr>
              <a:defRPr sz="1800"/>
            </a:lvl5pPr>
            <a:extLs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26"/>
          <p:cNvSpPr>
            <a:spLocks noGrp="1"/>
          </p:cNvSpPr>
          <p:nvPr>
            <p:ph type="dt" sz="half" idx="10"/>
          </p:nvPr>
        </p:nvSpPr>
        <p:spPr/>
        <p:txBody>
          <a:bodyPr/>
          <a:lstStyle>
            <a:lvl1pPr>
              <a:defRPr/>
            </a:lvl1pPr>
          </a:lstStyle>
          <a:p>
            <a:pPr>
              <a:defRPr/>
            </a:pPr>
            <a:endParaRPr lang="en-US"/>
          </a:p>
        </p:txBody>
      </p:sp>
      <p:sp>
        <p:nvSpPr>
          <p:cNvPr id="6" name="מציין מיקום של כותרת תחתונה 3"/>
          <p:cNvSpPr>
            <a:spLocks noGrp="1"/>
          </p:cNvSpPr>
          <p:nvPr>
            <p:ph type="ftr" sz="quarter" idx="11"/>
          </p:nvPr>
        </p:nvSpPr>
        <p:spPr/>
        <p:txBody>
          <a:bodyPr/>
          <a:lstStyle>
            <a:lvl1pPr>
              <a:defRPr/>
            </a:lvl1pPr>
          </a:lstStyle>
          <a:p>
            <a:pPr>
              <a:defRPr/>
            </a:pPr>
            <a:endParaRPr lang="en-US"/>
          </a:p>
        </p:txBody>
      </p:sp>
      <p:sp>
        <p:nvSpPr>
          <p:cNvPr id="7" name="מציין מיקום של מספר שקופית 15"/>
          <p:cNvSpPr>
            <a:spLocks noGrp="1"/>
          </p:cNvSpPr>
          <p:nvPr>
            <p:ph type="sldNum" sz="quarter" idx="12"/>
          </p:nvPr>
        </p:nvSpPr>
        <p:spPr/>
        <p:txBody>
          <a:bodyPr/>
          <a:lstStyle>
            <a:lvl1pPr>
              <a:defRPr/>
            </a:lvl1pPr>
          </a:lstStyle>
          <a:p>
            <a:pPr>
              <a:defRPr/>
            </a:pPr>
            <a:fld id="{77E20C48-54F1-4467-B7D8-CE2830E3D8BB}" type="slidenum">
              <a:rPr lang="en-US"/>
              <a:pPr>
                <a:defRPr/>
              </a:pPr>
              <a:t>‹#›</a:t>
            </a:fld>
            <a:endParaRPr lang="en-US"/>
          </a:p>
        </p:txBody>
      </p:sp>
    </p:spTree>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מלבן 4"/>
          <p:cNvSpPr/>
          <p:nvPr/>
        </p:nvSpPr>
        <p:spPr>
          <a:xfrm rot="21240000">
            <a:off x="538163" y="869950"/>
            <a:ext cx="3887787" cy="373856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lIns="80988" tIns="40494" rIns="80988" bIns="40494" anchor="ctr"/>
          <a:lstStyle/>
          <a:p>
            <a:pPr algn="ctr">
              <a:defRPr/>
            </a:pPr>
            <a:endParaRPr lang="en-US"/>
          </a:p>
        </p:txBody>
      </p:sp>
      <p:sp>
        <p:nvSpPr>
          <p:cNvPr id="6" name="מלבן 5"/>
          <p:cNvSpPr/>
          <p:nvPr/>
        </p:nvSpPr>
        <p:spPr>
          <a:xfrm rot="21420000">
            <a:off x="536575" y="865188"/>
            <a:ext cx="3887788" cy="3738562"/>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lIns="80988" tIns="40494" rIns="80988" bIns="40494" anchor="ctr"/>
          <a:lstStyle/>
          <a:p>
            <a:pPr algn="ctr">
              <a:defRPr/>
            </a:pPr>
            <a:endParaRPr lang="en-US"/>
          </a:p>
        </p:txBody>
      </p:sp>
      <p:sp>
        <p:nvSpPr>
          <p:cNvPr id="2" name="כותרת 1"/>
          <p:cNvSpPr>
            <a:spLocks noGrp="1"/>
          </p:cNvSpPr>
          <p:nvPr>
            <p:ph type="title"/>
          </p:nvPr>
        </p:nvSpPr>
        <p:spPr>
          <a:xfrm>
            <a:off x="4850188" y="990600"/>
            <a:ext cx="3086100" cy="1783080"/>
          </a:xfrm>
        </p:spPr>
        <p:txBody>
          <a:bodyPr anchor="b"/>
          <a:lstStyle>
            <a:lvl1pPr algn="l">
              <a:buNone/>
              <a:defRPr sz="27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he-IL"/>
              <a:t>לחץ כדי לערוך סגנון כותרת של תבנית בסיס</a:t>
            </a:r>
            <a:endParaRPr lang="en-US" dirty="0"/>
          </a:p>
        </p:txBody>
      </p:sp>
      <p:sp>
        <p:nvSpPr>
          <p:cNvPr id="4" name="מציין מיקום טקסט 3"/>
          <p:cNvSpPr>
            <a:spLocks noGrp="1"/>
          </p:cNvSpPr>
          <p:nvPr>
            <p:ph type="body" sz="half" idx="2"/>
          </p:nvPr>
        </p:nvSpPr>
        <p:spPr>
          <a:xfrm>
            <a:off x="4850188" y="2845816"/>
            <a:ext cx="3086100" cy="1664208"/>
          </a:xfrm>
        </p:spPr>
        <p:txBody>
          <a:bodyPr rot="0" spcFirstLastPara="0" vertOverflow="overflow" horzOverflow="overflow" lIns="72890" tIns="0" rIns="0" bIns="0" spcCol="0" rtlCol="0" fromWordArt="0" forceAA="0">
            <a:normAutofit/>
          </a:bodyPr>
          <a:lstStyle>
            <a:lvl1pPr marL="0" indent="0">
              <a:lnSpc>
                <a:spcPct val="100000"/>
              </a:lnSpc>
              <a:spcBef>
                <a:spcPts val="0"/>
              </a:spcBef>
              <a:buFontTx/>
              <a:buNone/>
              <a:defRPr sz="1200" baseline="0">
                <a:solidFill>
                  <a:schemeClr val="tx1"/>
                </a:solidFill>
              </a:defRPr>
            </a:lvl1pPr>
            <a:lvl2pPr>
              <a:defRPr sz="1100"/>
            </a:lvl2pPr>
            <a:lvl3pPr>
              <a:defRPr sz="900"/>
            </a:lvl3pPr>
            <a:lvl4pPr>
              <a:defRPr sz="800"/>
            </a:lvl4pPr>
            <a:lvl5pPr>
              <a:defRPr sz="800"/>
            </a:lvl5pPr>
            <a:extLst/>
          </a:lstStyle>
          <a:p>
            <a:pPr lvl="0"/>
            <a:r>
              <a:rPr lang="he-IL"/>
              <a:t>לחץ כדי לערוך סגנונות טקסט של תבנית בסיס</a:t>
            </a:r>
          </a:p>
        </p:txBody>
      </p:sp>
      <p:sp>
        <p:nvSpPr>
          <p:cNvPr id="10" name="מציין מיקום של תמונה 9"/>
          <p:cNvSpPr>
            <a:spLocks noGrp="1"/>
          </p:cNvSpPr>
          <p:nvPr>
            <p:ph type="pic" idx="1"/>
          </p:nvPr>
        </p:nvSpPr>
        <p:spPr>
          <a:xfrm>
            <a:off x="597314" y="902202"/>
            <a:ext cx="3785616" cy="3645408"/>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2800"/>
            </a:lvl1pPr>
            <a:extLst/>
          </a:lstStyle>
          <a:p>
            <a:pPr lvl="0"/>
            <a:r>
              <a:rPr lang="he-IL" noProof="0"/>
              <a:t>לחץ על הסמל כדי להוסיף תמונה</a:t>
            </a:r>
            <a:endParaRPr lang="en-US" noProof="0" dirty="0"/>
          </a:p>
        </p:txBody>
      </p:sp>
      <p:sp>
        <p:nvSpPr>
          <p:cNvPr id="7" name="מציין מיקום של תאריך 4"/>
          <p:cNvSpPr>
            <a:spLocks noGrp="1"/>
          </p:cNvSpPr>
          <p:nvPr>
            <p:ph type="dt" sz="half" idx="10"/>
          </p:nvPr>
        </p:nvSpPr>
        <p:spPr/>
        <p:txBody>
          <a:bodyPr/>
          <a:lstStyle>
            <a:lvl1pPr>
              <a:defRPr/>
            </a:lvl1pPr>
            <a:extLst/>
          </a:lstStyle>
          <a:p>
            <a:pPr>
              <a:defRPr/>
            </a:pPr>
            <a:endParaRPr lang="en-US"/>
          </a:p>
        </p:txBody>
      </p:sp>
      <p:sp>
        <p:nvSpPr>
          <p:cNvPr id="8" name="מציין מיקום של כותרת תחתונה 5"/>
          <p:cNvSpPr>
            <a:spLocks noGrp="1"/>
          </p:cNvSpPr>
          <p:nvPr>
            <p:ph type="ftr" sz="quarter" idx="11"/>
          </p:nvPr>
        </p:nvSpPr>
        <p:spPr/>
        <p:txBody>
          <a:bodyPr/>
          <a:lstStyle>
            <a:lvl1pPr>
              <a:defRPr/>
            </a:lvl1pPr>
            <a:extLst/>
          </a:lstStyle>
          <a:p>
            <a:pPr>
              <a:defRPr/>
            </a:pPr>
            <a:endParaRPr lang="en-US"/>
          </a:p>
        </p:txBody>
      </p:sp>
      <p:sp>
        <p:nvSpPr>
          <p:cNvPr id="9" name="מציין מיקום של מספר שקופית 6"/>
          <p:cNvSpPr>
            <a:spLocks noGrp="1"/>
          </p:cNvSpPr>
          <p:nvPr>
            <p:ph type="sldNum" sz="quarter" idx="12"/>
          </p:nvPr>
        </p:nvSpPr>
        <p:spPr/>
        <p:txBody>
          <a:bodyPr/>
          <a:lstStyle>
            <a:lvl1pPr>
              <a:defRPr/>
            </a:lvl1pPr>
            <a:extLst/>
          </a:lstStyle>
          <a:p>
            <a:pPr>
              <a:defRPr/>
            </a:pPr>
            <a:fld id="{1F70168B-07EB-4DCA-A53B-B49E9B722C28}"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26"/>
          <p:cNvSpPr>
            <a:spLocks noGrp="1"/>
          </p:cNvSpPr>
          <p:nvPr>
            <p:ph type="dt" sz="half" idx="10"/>
          </p:nvPr>
        </p:nvSpPr>
        <p:spPr/>
        <p:txBody>
          <a:bodyPr/>
          <a:lstStyle>
            <a:lvl1pPr>
              <a:defRPr/>
            </a:lvl1pPr>
          </a:lstStyle>
          <a:p>
            <a:pPr>
              <a:defRPr/>
            </a:pPr>
            <a:endParaRPr lang="en-US"/>
          </a:p>
        </p:txBody>
      </p:sp>
      <p:sp>
        <p:nvSpPr>
          <p:cNvPr id="5" name="מציין מיקום של כותרת תחתונה 3"/>
          <p:cNvSpPr>
            <a:spLocks noGrp="1"/>
          </p:cNvSpPr>
          <p:nvPr>
            <p:ph type="ftr" sz="quarter" idx="11"/>
          </p:nvPr>
        </p:nvSpPr>
        <p:spPr/>
        <p:txBody>
          <a:bodyPr/>
          <a:lstStyle>
            <a:lvl1pPr>
              <a:defRPr/>
            </a:lvl1pPr>
          </a:lstStyle>
          <a:p>
            <a:pPr>
              <a:defRPr/>
            </a:pPr>
            <a:endParaRPr lang="en-US"/>
          </a:p>
        </p:txBody>
      </p:sp>
      <p:sp>
        <p:nvSpPr>
          <p:cNvPr id="6" name="מציין מיקום של מספר שקופית 15"/>
          <p:cNvSpPr>
            <a:spLocks noGrp="1"/>
          </p:cNvSpPr>
          <p:nvPr>
            <p:ph type="sldNum" sz="quarter" idx="12"/>
          </p:nvPr>
        </p:nvSpPr>
        <p:spPr/>
        <p:txBody>
          <a:bodyPr/>
          <a:lstStyle>
            <a:lvl1pPr>
              <a:defRPr/>
            </a:lvl1pPr>
          </a:lstStyle>
          <a:p>
            <a:pPr>
              <a:defRPr/>
            </a:pPr>
            <a:fld id="{724BABA2-0870-482D-9D15-3DF52D88B82D}" type="slidenum">
              <a:rPr lang="en-US"/>
              <a:pPr>
                <a:defRPr/>
              </a:pPr>
              <a:t>‹#›</a:t>
            </a:fld>
            <a:endParaRPr lang="en-US"/>
          </a:p>
        </p:txBody>
      </p:sp>
    </p:spTree>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5897880" y="238295"/>
            <a:ext cx="1371600" cy="5071322"/>
          </a:xfrm>
        </p:spPr>
        <p:txBody>
          <a:bodyPr vert="eaVert" anchor="t"/>
          <a:lstStyle/>
          <a:p>
            <a:r>
              <a:rPr lang="he-IL"/>
              <a:t>לחץ כדי לערוך סגנון כותרת של תבנית בסיס</a:t>
            </a:r>
            <a:endParaRPr lang="en-US"/>
          </a:p>
        </p:txBody>
      </p:sp>
      <p:sp>
        <p:nvSpPr>
          <p:cNvPr id="3" name="מציין מיקום של טקסט אנכי 2"/>
          <p:cNvSpPr>
            <a:spLocks noGrp="1"/>
          </p:cNvSpPr>
          <p:nvPr>
            <p:ph type="body" orient="vert" idx="1"/>
          </p:nvPr>
        </p:nvSpPr>
        <p:spPr>
          <a:xfrm>
            <a:off x="411480" y="238023"/>
            <a:ext cx="5417820" cy="5071322"/>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p:cNvSpPr>
            <a:spLocks noGrp="1"/>
          </p:cNvSpPr>
          <p:nvPr>
            <p:ph type="dt" sz="half" idx="10"/>
          </p:nvPr>
        </p:nvSpPr>
        <p:spPr>
          <a:xfrm>
            <a:off x="3817938" y="5683250"/>
            <a:ext cx="1803400" cy="196850"/>
          </a:xfrm>
        </p:spPr>
        <p:txBody>
          <a:bodyPr/>
          <a:lstStyle>
            <a:lvl1pPr>
              <a:defRPr/>
            </a:lvl1pPr>
            <a:extLst/>
          </a:lstStyle>
          <a:p>
            <a:pPr>
              <a:defRPr/>
            </a:pPr>
            <a:endParaRPr lang="en-US"/>
          </a:p>
        </p:txBody>
      </p:sp>
      <p:sp>
        <p:nvSpPr>
          <p:cNvPr id="5" name="מציין מיקום של כותרת תחתונה 4"/>
          <p:cNvSpPr>
            <a:spLocks noGrp="1"/>
          </p:cNvSpPr>
          <p:nvPr>
            <p:ph type="ftr" sz="quarter" idx="11"/>
          </p:nvPr>
        </p:nvSpPr>
        <p:spPr>
          <a:xfrm>
            <a:off x="411163" y="5681663"/>
            <a:ext cx="3292475" cy="198437"/>
          </a:xfrm>
        </p:spPr>
        <p:txBody>
          <a:bodyPr/>
          <a:lstStyle>
            <a:lvl1pPr>
              <a:defRPr/>
            </a:lvl1pPr>
            <a:extLst/>
          </a:lstStyle>
          <a:p>
            <a:pPr>
              <a:defRPr/>
            </a:pPr>
            <a:endParaRPr lang="en-US"/>
          </a:p>
        </p:txBody>
      </p:sp>
      <p:sp>
        <p:nvSpPr>
          <p:cNvPr id="6" name="מציין מיקום של מספר שקופית 5"/>
          <p:cNvSpPr>
            <a:spLocks noGrp="1"/>
          </p:cNvSpPr>
          <p:nvPr>
            <p:ph type="sldNum" sz="quarter" idx="12"/>
          </p:nvPr>
        </p:nvSpPr>
        <p:spPr>
          <a:xfrm>
            <a:off x="5629275" y="5680075"/>
            <a:ext cx="528638" cy="196850"/>
          </a:xfrm>
        </p:spPr>
        <p:txBody>
          <a:bodyPr/>
          <a:lstStyle>
            <a:lvl1pPr>
              <a:defRPr>
                <a:solidFill>
                  <a:schemeClr val="tx2"/>
                </a:solidFill>
              </a:defRPr>
            </a:lvl1pPr>
            <a:extLst/>
          </a:lstStyle>
          <a:p>
            <a:pPr>
              <a:defRPr/>
            </a:pPr>
            <a:fld id="{669FA736-1D33-4EFD-8CD5-E52B11719851}" type="slidenum">
              <a:rPr lang="en-US"/>
              <a:pPr>
                <a:defRPr/>
              </a:pPr>
              <a:t>‹#›</a:t>
            </a:fld>
            <a:endParaRPr lang="en-US"/>
          </a:p>
        </p:txBody>
      </p:sp>
    </p:spTree>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כותרת ותוכן">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3pPr>
              <a:defRPr sz="2300"/>
            </a:lvl3pPr>
            <a:lvl4pPr>
              <a:defRPr sz="2100"/>
            </a:lvl4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itle 3"/>
          <p:cNvSpPr>
            <a:spLocks noGrp="1"/>
          </p:cNvSpPr>
          <p:nvPr>
            <p:ph type="title"/>
          </p:nvPr>
        </p:nvSpPr>
        <p:spPr/>
        <p:txBody>
          <a:bodyPr/>
          <a:lstStyle>
            <a:lvl1pPr>
              <a:defRPr b="1"/>
            </a:lvl1pPr>
          </a:lstStyle>
          <a:p>
            <a:r>
              <a:rPr lang="he-IL"/>
              <a:t>לחץ כדי לערוך סגנון כותרת של תבנית בסיס</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650875" y="3819525"/>
            <a:ext cx="6994525" cy="1179513"/>
          </a:xfrm>
        </p:spPr>
        <p:txBody>
          <a:bodyPr anchor="t"/>
          <a:lstStyle>
            <a:lvl1pPr algn="l">
              <a:defRPr sz="4000" b="1" cap="all"/>
            </a:lvl1p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650875" y="2519363"/>
            <a:ext cx="6994525" cy="13001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he-IL"/>
              <a:t>לחץ כדי לערוך סגנונות טקסט של תבנית בסיס</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34993AC9-B996-4F9C-9513-6C4107FF82A0}" type="slidenum">
              <a:rPr lang="en-US"/>
              <a:pPr>
                <a:defRPr/>
              </a:pPr>
              <a:t>‹#›</a:t>
            </a:fld>
            <a:endParaRPr lang="en-US"/>
          </a:p>
        </p:txBody>
      </p:sp>
    </p:spTree>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p:cNvSpPr>
            <a:spLocks noGrp="1"/>
          </p:cNvSpPr>
          <p:nvPr>
            <p:ph sz="half" idx="1"/>
          </p:nvPr>
        </p:nvSpPr>
        <p:spPr>
          <a:xfrm>
            <a:off x="617538" y="1717675"/>
            <a:ext cx="3421062" cy="356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p:cNvSpPr>
            <a:spLocks noGrp="1"/>
          </p:cNvSpPr>
          <p:nvPr>
            <p:ph sz="half" idx="2"/>
          </p:nvPr>
        </p:nvSpPr>
        <p:spPr>
          <a:xfrm>
            <a:off x="4191000" y="1717675"/>
            <a:ext cx="3421063" cy="356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10529F81-3722-4ABD-8492-40CC3341E779}" type="slidenum">
              <a:rPr lang="en-US"/>
              <a:pPr>
                <a:defRPr/>
              </a:pPr>
              <a:t>‹#›</a:t>
            </a:fld>
            <a:endParaRPr lang="en-US"/>
          </a:p>
        </p:txBody>
      </p:sp>
    </p:spTree>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11163" y="238125"/>
            <a:ext cx="7407275" cy="990600"/>
          </a:xfrm>
        </p:spPr>
        <p:txBody>
          <a:bodyPr/>
          <a:lstStyle>
            <a:lvl1pPr>
              <a:defRPr/>
            </a:lvl1pPr>
          </a:lstStyle>
          <a:p>
            <a:r>
              <a:rPr lang="he-IL"/>
              <a:t>לחץ כדי לערוך סגנון כותרת של תבנית בסיס</a:t>
            </a:r>
            <a:endParaRPr lang="en-US"/>
          </a:p>
        </p:txBody>
      </p:sp>
      <p:sp>
        <p:nvSpPr>
          <p:cNvPr id="3" name="מציין מיקום טקסט 2"/>
          <p:cNvSpPr>
            <a:spLocks noGrp="1"/>
          </p:cNvSpPr>
          <p:nvPr>
            <p:ph type="body" idx="1"/>
          </p:nvPr>
        </p:nvSpPr>
        <p:spPr>
          <a:xfrm>
            <a:off x="411163" y="1330325"/>
            <a:ext cx="3636962" cy="554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411163" y="1884363"/>
            <a:ext cx="3636962" cy="34242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p:cNvSpPr>
            <a:spLocks noGrp="1"/>
          </p:cNvSpPr>
          <p:nvPr>
            <p:ph type="body" sz="quarter" idx="3"/>
          </p:nvPr>
        </p:nvSpPr>
        <p:spPr>
          <a:xfrm>
            <a:off x="4179888" y="1330325"/>
            <a:ext cx="3638550" cy="554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4179888" y="1884363"/>
            <a:ext cx="3638550" cy="34242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sldNum" sz="quarter" idx="11"/>
          </p:nvPr>
        </p:nvSpPr>
        <p:spPr>
          <a:ln/>
        </p:spPr>
        <p:txBody>
          <a:bodyPr/>
          <a:lstStyle>
            <a:lvl1pPr>
              <a:defRPr/>
            </a:lvl1pPr>
          </a:lstStyle>
          <a:p>
            <a:pPr>
              <a:defRPr/>
            </a:pPr>
            <a:fld id="{D11EACD5-E294-4509-BC24-5F3B60DCF3A8}" type="slidenum">
              <a:rPr lang="en-US"/>
              <a:pPr>
                <a:defRPr/>
              </a:pPr>
              <a:t>‹#›</a:t>
            </a:fld>
            <a:endParaRPr lang="en-US"/>
          </a:p>
        </p:txBody>
      </p:sp>
    </p:spTree>
  </p:cSld>
  <p:clrMapOvr>
    <a:masterClrMapping/>
  </p:clrMapOvr>
  <p:transition>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sldNum" sz="quarter" idx="11"/>
          </p:nvPr>
        </p:nvSpPr>
        <p:spPr>
          <a:ln/>
        </p:spPr>
        <p:txBody>
          <a:bodyPr/>
          <a:lstStyle>
            <a:lvl1pPr>
              <a:defRPr/>
            </a:lvl1pPr>
          </a:lstStyle>
          <a:p>
            <a:pPr>
              <a:defRPr/>
            </a:pPr>
            <a:fld id="{A0B668B9-D9D6-480E-BC66-6D5CFE41F2A0}" type="slidenum">
              <a:rPr lang="en-US"/>
              <a:pPr>
                <a:defRPr/>
              </a:pPr>
              <a:t>‹#›</a:t>
            </a:fld>
            <a:endParaRPr lang="en-US"/>
          </a:p>
        </p:txBody>
      </p:sp>
    </p:spTree>
  </p:cSld>
  <p:clrMapOvr>
    <a:masterClrMapping/>
  </p:clrMapOvr>
  <p:transition>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sldNum" sz="quarter" idx="11"/>
          </p:nvPr>
        </p:nvSpPr>
        <p:spPr>
          <a:ln/>
        </p:spPr>
        <p:txBody>
          <a:bodyPr/>
          <a:lstStyle>
            <a:lvl1pPr>
              <a:defRPr/>
            </a:lvl1pPr>
          </a:lstStyle>
          <a:p>
            <a:pPr>
              <a:defRPr/>
            </a:pPr>
            <a:fld id="{5F1354CD-7D59-44AB-A745-77C60E6E21C1}" type="slidenum">
              <a:rPr lang="en-US"/>
              <a:pPr>
                <a:defRPr/>
              </a:pPr>
              <a:t>‹#›</a:t>
            </a:fld>
            <a:endParaRPr lang="en-US"/>
          </a:p>
        </p:txBody>
      </p:sp>
    </p:spTree>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11163" y="236538"/>
            <a:ext cx="2708275" cy="1006475"/>
          </a:xfrm>
        </p:spPr>
        <p:txBody>
          <a:bodyPr anchor="b"/>
          <a:lstStyle>
            <a:lvl1pPr algn="l">
              <a:defRPr sz="2000" b="1"/>
            </a:lvl1pPr>
          </a:lstStyle>
          <a:p>
            <a:r>
              <a:rPr lang="he-IL"/>
              <a:t>לחץ כדי לערוך סגנון כותרת של תבנית בסיס</a:t>
            </a:r>
            <a:endParaRPr lang="en-US"/>
          </a:p>
        </p:txBody>
      </p:sp>
      <p:sp>
        <p:nvSpPr>
          <p:cNvPr id="3" name="מציין מיקום תוכן 2"/>
          <p:cNvSpPr>
            <a:spLocks noGrp="1"/>
          </p:cNvSpPr>
          <p:nvPr>
            <p:ph idx="1"/>
          </p:nvPr>
        </p:nvSpPr>
        <p:spPr>
          <a:xfrm>
            <a:off x="3217863" y="236538"/>
            <a:ext cx="4600575" cy="50720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p:cNvSpPr>
            <a:spLocks noGrp="1"/>
          </p:cNvSpPr>
          <p:nvPr>
            <p:ph type="body" sz="half" idx="2"/>
          </p:nvPr>
        </p:nvSpPr>
        <p:spPr>
          <a:xfrm>
            <a:off x="411163" y="1243013"/>
            <a:ext cx="2708275" cy="4065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8BC4945C-37FF-4636-8DDE-14205E885A71}" type="slidenum">
              <a:rPr lang="en-US"/>
              <a:pPr>
                <a:defRPr/>
              </a:pPr>
              <a:t>‹#›</a:t>
            </a:fld>
            <a:endParaRPr lang="en-US"/>
          </a:p>
        </p:txBody>
      </p:sp>
    </p:spTree>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612900" y="4160838"/>
            <a:ext cx="4938713" cy="490537"/>
          </a:xfrm>
        </p:spPr>
        <p:txBody>
          <a:bodyPr anchor="b"/>
          <a:lstStyle>
            <a:lvl1pPr algn="l">
              <a:defRPr sz="2000" b="1"/>
            </a:lvl1pPr>
          </a:lstStyle>
          <a:p>
            <a:r>
              <a:rPr lang="he-IL"/>
              <a:t>לחץ כדי לערוך סגנון כותרת של תבנית בסיס</a:t>
            </a:r>
            <a:endParaRPr lang="en-US"/>
          </a:p>
        </p:txBody>
      </p:sp>
      <p:sp>
        <p:nvSpPr>
          <p:cNvPr id="3" name="מציין מיקום של תמונה 2"/>
          <p:cNvSpPr>
            <a:spLocks noGrp="1"/>
          </p:cNvSpPr>
          <p:nvPr>
            <p:ph type="pic" idx="1"/>
          </p:nvPr>
        </p:nvSpPr>
        <p:spPr>
          <a:xfrm>
            <a:off x="1612900" y="531813"/>
            <a:ext cx="4938713" cy="3565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מציין מיקום טקסט 3"/>
          <p:cNvSpPr>
            <a:spLocks noGrp="1"/>
          </p:cNvSpPr>
          <p:nvPr>
            <p:ph type="body" sz="half" idx="2"/>
          </p:nvPr>
        </p:nvSpPr>
        <p:spPr>
          <a:xfrm>
            <a:off x="1612900" y="4651375"/>
            <a:ext cx="4938713" cy="698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625A2760-8E3B-459E-97CC-FAB03E9F6FB2}" type="slidenum">
              <a:rPr lang="en-US"/>
              <a:pPr>
                <a:defRPr/>
              </a:pPr>
              <a:t>‹#›</a:t>
            </a:fld>
            <a:endParaRPr lang="en-US"/>
          </a:p>
        </p:txBody>
      </p:sp>
    </p:spTree>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8229600" cy="990600"/>
          </a:xfrm>
          <a:prstGeom prst="rect">
            <a:avLst/>
          </a:prstGeom>
          <a:solidFill>
            <a:srgbClr val="000066"/>
          </a:solidFill>
          <a:ln w="9525">
            <a:noFill/>
            <a:miter lim="800000"/>
            <a:headEnd/>
            <a:tailEnd/>
          </a:ln>
        </p:spPr>
        <p:txBody>
          <a:bodyPr vert="horz" wrap="square" lIns="80988" tIns="40494" rIns="80988" bIns="40494"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17538" y="1717675"/>
            <a:ext cx="6994525" cy="3565525"/>
          </a:xfrm>
          <a:prstGeom prst="rect">
            <a:avLst/>
          </a:prstGeom>
          <a:noFill/>
          <a:ln w="9525">
            <a:noFill/>
            <a:miter lim="800000"/>
            <a:headEnd/>
            <a:tailEnd/>
          </a:ln>
        </p:spPr>
        <p:txBody>
          <a:bodyPr vert="horz" wrap="square" lIns="80988" tIns="40494" rIns="80988" bIns="4049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796" name="Rectangle 4"/>
          <p:cNvSpPr>
            <a:spLocks noGrp="1" noChangeArrowheads="1"/>
          </p:cNvSpPr>
          <p:nvPr>
            <p:ph type="dt" sz="half" idx="2"/>
          </p:nvPr>
        </p:nvSpPr>
        <p:spPr bwMode="auto">
          <a:xfrm>
            <a:off x="617538" y="5414963"/>
            <a:ext cx="1714500" cy="396875"/>
          </a:xfrm>
          <a:prstGeom prst="rect">
            <a:avLst/>
          </a:prstGeom>
          <a:noFill/>
          <a:ln w="9525">
            <a:noFill/>
            <a:miter lim="800000"/>
            <a:headEnd/>
            <a:tailEnd/>
          </a:ln>
          <a:effectLst/>
        </p:spPr>
        <p:txBody>
          <a:bodyPr vert="horz" wrap="square" lIns="80988" tIns="40494" rIns="80988" bIns="40494" numCol="1" anchor="t" anchorCtr="0" compatLnSpc="1">
            <a:prstTxWarp prst="textNoShape">
              <a:avLst/>
            </a:prstTxWarp>
          </a:bodyPr>
          <a:lstStyle>
            <a:lvl1pPr>
              <a:defRPr sz="1200">
                <a:latin typeface="Times New Roman" pitchFamily="18" charset="0"/>
                <a:cs typeface="Arial" pitchFamily="34" charset="0"/>
              </a:defRPr>
            </a:lvl1pPr>
          </a:lstStyle>
          <a:p>
            <a:pPr>
              <a:defRPr/>
            </a:pPr>
            <a:endParaRPr lang="en-US"/>
          </a:p>
        </p:txBody>
      </p:sp>
      <p:sp>
        <p:nvSpPr>
          <p:cNvPr id="33797" name="Rectangle 5"/>
          <p:cNvSpPr>
            <a:spLocks noGrp="1" noChangeArrowheads="1"/>
          </p:cNvSpPr>
          <p:nvPr>
            <p:ph type="sldNum" sz="quarter" idx="4"/>
          </p:nvPr>
        </p:nvSpPr>
        <p:spPr bwMode="auto">
          <a:xfrm>
            <a:off x="6515100" y="5546725"/>
            <a:ext cx="1714500" cy="396875"/>
          </a:xfrm>
          <a:prstGeom prst="rect">
            <a:avLst/>
          </a:prstGeom>
          <a:noFill/>
          <a:ln w="9525">
            <a:noFill/>
            <a:miter lim="800000"/>
            <a:headEnd/>
            <a:tailEnd/>
          </a:ln>
          <a:effectLst/>
        </p:spPr>
        <p:txBody>
          <a:bodyPr vert="horz" wrap="square" lIns="80988" tIns="40494" rIns="80988" bIns="40494" numCol="1" anchor="t" anchorCtr="0" compatLnSpc="1">
            <a:prstTxWarp prst="textNoShape">
              <a:avLst/>
            </a:prstTxWarp>
          </a:bodyPr>
          <a:lstStyle>
            <a:lvl1pPr algn="r">
              <a:defRPr sz="1200">
                <a:latin typeface="Arial" pitchFamily="34" charset="0"/>
                <a:cs typeface="Arial" pitchFamily="34" charset="0"/>
              </a:defRPr>
            </a:lvl1pPr>
          </a:lstStyle>
          <a:p>
            <a:pPr>
              <a:defRPr/>
            </a:pPr>
            <a:fld id="{5ECF6D95-3B4C-48B3-BBA6-324E9E8F5AD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ransition>
    <p:wipe dir="d"/>
  </p:transition>
  <p:txStyles>
    <p:titleStyle>
      <a:lvl1pPr algn="ctr" defTabSz="809625" rtl="0" eaLnBrk="0" fontAlgn="base" hangingPunct="0">
        <a:spcBef>
          <a:spcPct val="0"/>
        </a:spcBef>
        <a:spcAft>
          <a:spcPct val="0"/>
        </a:spcAft>
        <a:defRPr sz="3900">
          <a:solidFill>
            <a:srgbClr val="FFFF00"/>
          </a:solidFill>
          <a:latin typeface="+mj-lt"/>
          <a:ea typeface="+mj-ea"/>
          <a:cs typeface="+mj-cs"/>
        </a:defRPr>
      </a:lvl1pPr>
      <a:lvl2pPr algn="ctr" defTabSz="809625" rtl="0" eaLnBrk="0" fontAlgn="base" hangingPunct="0">
        <a:spcBef>
          <a:spcPct val="0"/>
        </a:spcBef>
        <a:spcAft>
          <a:spcPct val="0"/>
        </a:spcAft>
        <a:defRPr sz="3900">
          <a:solidFill>
            <a:srgbClr val="FFFF00"/>
          </a:solidFill>
          <a:latin typeface="Arial" pitchFamily="34" charset="0"/>
          <a:cs typeface="Arial" pitchFamily="34" charset="0"/>
        </a:defRPr>
      </a:lvl2pPr>
      <a:lvl3pPr algn="ctr" defTabSz="809625" rtl="0" eaLnBrk="0" fontAlgn="base" hangingPunct="0">
        <a:spcBef>
          <a:spcPct val="0"/>
        </a:spcBef>
        <a:spcAft>
          <a:spcPct val="0"/>
        </a:spcAft>
        <a:defRPr sz="3900">
          <a:solidFill>
            <a:srgbClr val="FFFF00"/>
          </a:solidFill>
          <a:latin typeface="Arial" pitchFamily="34" charset="0"/>
          <a:cs typeface="Arial" pitchFamily="34" charset="0"/>
        </a:defRPr>
      </a:lvl3pPr>
      <a:lvl4pPr algn="ctr" defTabSz="809625" rtl="0" eaLnBrk="0" fontAlgn="base" hangingPunct="0">
        <a:spcBef>
          <a:spcPct val="0"/>
        </a:spcBef>
        <a:spcAft>
          <a:spcPct val="0"/>
        </a:spcAft>
        <a:defRPr sz="3900">
          <a:solidFill>
            <a:srgbClr val="FFFF00"/>
          </a:solidFill>
          <a:latin typeface="Arial" pitchFamily="34" charset="0"/>
          <a:cs typeface="Arial" pitchFamily="34" charset="0"/>
        </a:defRPr>
      </a:lvl4pPr>
      <a:lvl5pPr algn="ctr" defTabSz="809625" rtl="0" eaLnBrk="0" fontAlgn="base" hangingPunct="0">
        <a:spcBef>
          <a:spcPct val="0"/>
        </a:spcBef>
        <a:spcAft>
          <a:spcPct val="0"/>
        </a:spcAft>
        <a:defRPr sz="3900">
          <a:solidFill>
            <a:srgbClr val="FFFF00"/>
          </a:solidFill>
          <a:latin typeface="Arial" pitchFamily="34" charset="0"/>
          <a:cs typeface="Arial" pitchFamily="34" charset="0"/>
        </a:defRPr>
      </a:lvl5pPr>
      <a:lvl6pPr marL="457200" algn="ctr" defTabSz="809625" rtl="0" fontAlgn="base">
        <a:spcBef>
          <a:spcPct val="0"/>
        </a:spcBef>
        <a:spcAft>
          <a:spcPct val="0"/>
        </a:spcAft>
        <a:defRPr sz="3900">
          <a:solidFill>
            <a:srgbClr val="FFFF00"/>
          </a:solidFill>
          <a:latin typeface="Arial" pitchFamily="34" charset="0"/>
          <a:cs typeface="Arial" pitchFamily="34" charset="0"/>
        </a:defRPr>
      </a:lvl6pPr>
      <a:lvl7pPr marL="914400" algn="ctr" defTabSz="809625" rtl="0" fontAlgn="base">
        <a:spcBef>
          <a:spcPct val="0"/>
        </a:spcBef>
        <a:spcAft>
          <a:spcPct val="0"/>
        </a:spcAft>
        <a:defRPr sz="3900">
          <a:solidFill>
            <a:srgbClr val="FFFF00"/>
          </a:solidFill>
          <a:latin typeface="Arial" pitchFamily="34" charset="0"/>
          <a:cs typeface="Arial" pitchFamily="34" charset="0"/>
        </a:defRPr>
      </a:lvl7pPr>
      <a:lvl8pPr marL="1371600" algn="ctr" defTabSz="809625" rtl="0" fontAlgn="base">
        <a:spcBef>
          <a:spcPct val="0"/>
        </a:spcBef>
        <a:spcAft>
          <a:spcPct val="0"/>
        </a:spcAft>
        <a:defRPr sz="3900">
          <a:solidFill>
            <a:srgbClr val="FFFF00"/>
          </a:solidFill>
          <a:latin typeface="Arial" pitchFamily="34" charset="0"/>
          <a:cs typeface="Arial" pitchFamily="34" charset="0"/>
        </a:defRPr>
      </a:lvl8pPr>
      <a:lvl9pPr marL="1828800" algn="ctr" defTabSz="809625" rtl="0" fontAlgn="base">
        <a:spcBef>
          <a:spcPct val="0"/>
        </a:spcBef>
        <a:spcAft>
          <a:spcPct val="0"/>
        </a:spcAft>
        <a:defRPr sz="3900">
          <a:solidFill>
            <a:srgbClr val="FFFF00"/>
          </a:solidFill>
          <a:latin typeface="Arial" pitchFamily="34" charset="0"/>
          <a:cs typeface="Arial" pitchFamily="34" charset="0"/>
        </a:defRPr>
      </a:lvl9pPr>
    </p:titleStyle>
    <p:bodyStyle>
      <a:lvl1pPr marL="303213" indent="-303213" algn="l" defTabSz="809625" rtl="0" eaLnBrk="0" fontAlgn="base" hangingPunct="0">
        <a:spcBef>
          <a:spcPct val="20000"/>
        </a:spcBef>
        <a:spcAft>
          <a:spcPct val="0"/>
        </a:spcAft>
        <a:buChar char="•"/>
        <a:defRPr sz="2800">
          <a:solidFill>
            <a:schemeClr val="tx1"/>
          </a:solidFill>
          <a:latin typeface="+mn-lt"/>
          <a:ea typeface="+mn-ea"/>
          <a:cs typeface="+mn-cs"/>
        </a:defRPr>
      </a:lvl1pPr>
      <a:lvl2pPr marL="658813" indent="-254000" algn="l" defTabSz="809625" rtl="0" eaLnBrk="0" fontAlgn="base" hangingPunct="0">
        <a:spcBef>
          <a:spcPct val="20000"/>
        </a:spcBef>
        <a:spcAft>
          <a:spcPct val="0"/>
        </a:spcAft>
        <a:buChar char="–"/>
        <a:defRPr sz="2500">
          <a:solidFill>
            <a:schemeClr val="tx1"/>
          </a:solidFill>
          <a:latin typeface="+mn-lt"/>
          <a:cs typeface="+mn-cs"/>
        </a:defRPr>
      </a:lvl2pPr>
      <a:lvl3pPr marL="1012825" indent="-203200" algn="l" defTabSz="809625" rtl="0" eaLnBrk="0" fontAlgn="base" hangingPunct="0">
        <a:spcBef>
          <a:spcPct val="20000"/>
        </a:spcBef>
        <a:spcAft>
          <a:spcPct val="0"/>
        </a:spcAft>
        <a:buChar char="•"/>
        <a:defRPr sz="2100">
          <a:solidFill>
            <a:schemeClr val="tx1"/>
          </a:solidFill>
          <a:latin typeface="+mn-lt"/>
          <a:cs typeface="+mn-cs"/>
        </a:defRPr>
      </a:lvl3pPr>
      <a:lvl4pPr marL="1417638" indent="-203200" algn="l" defTabSz="809625" rtl="0" eaLnBrk="0" fontAlgn="base" hangingPunct="0">
        <a:spcBef>
          <a:spcPct val="20000"/>
        </a:spcBef>
        <a:spcAft>
          <a:spcPct val="0"/>
        </a:spcAft>
        <a:buChar char="–"/>
        <a:defRPr>
          <a:solidFill>
            <a:schemeClr val="tx1"/>
          </a:solidFill>
          <a:latin typeface="+mn-lt"/>
          <a:cs typeface="+mn-cs"/>
        </a:defRPr>
      </a:lvl4pPr>
      <a:lvl5pPr marL="1822450" indent="-203200" algn="l" defTabSz="809625" rtl="0" eaLnBrk="0" fontAlgn="base" hangingPunct="0">
        <a:spcBef>
          <a:spcPct val="20000"/>
        </a:spcBef>
        <a:spcAft>
          <a:spcPct val="0"/>
        </a:spcAft>
        <a:buChar char="»"/>
        <a:defRPr>
          <a:solidFill>
            <a:schemeClr val="tx1"/>
          </a:solidFill>
          <a:latin typeface="+mn-lt"/>
          <a:cs typeface="+mn-cs"/>
        </a:defRPr>
      </a:lvl5pPr>
      <a:lvl6pPr marL="2279650" indent="-203200" algn="l" defTabSz="809625" rtl="0" fontAlgn="base">
        <a:spcBef>
          <a:spcPct val="20000"/>
        </a:spcBef>
        <a:spcAft>
          <a:spcPct val="0"/>
        </a:spcAft>
        <a:buChar char="»"/>
        <a:defRPr>
          <a:solidFill>
            <a:schemeClr val="tx1"/>
          </a:solidFill>
          <a:latin typeface="+mn-lt"/>
          <a:cs typeface="+mn-cs"/>
        </a:defRPr>
      </a:lvl6pPr>
      <a:lvl7pPr marL="2736850" indent="-203200" algn="l" defTabSz="809625" rtl="0" fontAlgn="base">
        <a:spcBef>
          <a:spcPct val="20000"/>
        </a:spcBef>
        <a:spcAft>
          <a:spcPct val="0"/>
        </a:spcAft>
        <a:buChar char="»"/>
        <a:defRPr>
          <a:solidFill>
            <a:schemeClr val="tx1"/>
          </a:solidFill>
          <a:latin typeface="+mn-lt"/>
          <a:cs typeface="+mn-cs"/>
        </a:defRPr>
      </a:lvl7pPr>
      <a:lvl8pPr marL="3194050" indent="-203200" algn="l" defTabSz="809625" rtl="0" fontAlgn="base">
        <a:spcBef>
          <a:spcPct val="20000"/>
        </a:spcBef>
        <a:spcAft>
          <a:spcPct val="0"/>
        </a:spcAft>
        <a:buChar char="»"/>
        <a:defRPr>
          <a:solidFill>
            <a:schemeClr val="tx1"/>
          </a:solidFill>
          <a:latin typeface="+mn-lt"/>
          <a:cs typeface="+mn-cs"/>
        </a:defRPr>
      </a:lvl8pPr>
      <a:lvl9pPr marL="3651250" indent="-203200" algn="l" defTabSz="809625" rtl="0" fontAlgn="base">
        <a:spcBef>
          <a:spcPct val="20000"/>
        </a:spcBef>
        <a:spcAft>
          <a:spcPct val="0"/>
        </a:spcAft>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מלבן 8"/>
          <p:cNvSpPr/>
          <p:nvPr/>
        </p:nvSpPr>
        <p:spPr>
          <a:xfrm flipH="1">
            <a:off x="7338060" y="0"/>
            <a:ext cx="891540" cy="5943600"/>
          </a:xfrm>
          <a:prstGeom prst="rect">
            <a:avLst/>
          </a:prstGeom>
          <a:blipFill>
            <a:blip r:embed="rId14"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lIns="80988" tIns="40494" rIns="80988" bIns="40494" anchor="ctr"/>
          <a:lstStyle/>
          <a:p>
            <a:pPr algn="ctr">
              <a:defRPr/>
            </a:pPr>
            <a:endParaRPr lang="en-US"/>
          </a:p>
        </p:txBody>
      </p:sp>
      <p:sp>
        <p:nvSpPr>
          <p:cNvPr id="3" name="מציין מיקום של כותרת 2"/>
          <p:cNvSpPr>
            <a:spLocks noGrp="1"/>
          </p:cNvSpPr>
          <p:nvPr>
            <p:ph type="title"/>
          </p:nvPr>
        </p:nvSpPr>
        <p:spPr>
          <a:xfrm>
            <a:off x="411163" y="277813"/>
            <a:ext cx="6515100" cy="990600"/>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wrap="square" lIns="40494" tIns="0" rIns="40494" bIns="0" numCol="1" anchor="ctr" anchorCtr="0" compatLnSpc="1">
            <a:prstTxWarp prst="textNoShape">
              <a:avLst/>
            </a:prstTxWarp>
            <a:normAutofit/>
          </a:bodyPr>
          <a:lstStyle/>
          <a:p>
            <a:pPr lvl="0"/>
            <a:r>
              <a:rPr lang="he-IL"/>
              <a:t>לחץ כדי לערוך סגנון כותרת של תבנית בסיס</a:t>
            </a:r>
            <a:endParaRPr lang="en-US"/>
          </a:p>
        </p:txBody>
      </p:sp>
      <p:sp>
        <p:nvSpPr>
          <p:cNvPr id="2054" name="מציין מיקום טקסט 30"/>
          <p:cNvSpPr>
            <a:spLocks noGrp="1"/>
          </p:cNvSpPr>
          <p:nvPr>
            <p:ph type="body" idx="1"/>
          </p:nvPr>
        </p:nvSpPr>
        <p:spPr bwMode="auto">
          <a:xfrm>
            <a:off x="411163" y="1395413"/>
            <a:ext cx="6515100" cy="4198937"/>
          </a:xfrm>
          <a:prstGeom prst="rect">
            <a:avLst/>
          </a:prstGeom>
          <a:noFill/>
          <a:ln w="9525">
            <a:noFill/>
            <a:miter lim="800000"/>
            <a:headEnd/>
            <a:tailEnd/>
          </a:ln>
        </p:spPr>
        <p:txBody>
          <a:bodyPr vert="horz" wrap="square" lIns="80988" tIns="40494" rIns="80988" bIns="40494" numCol="1" anchor="t" anchorCtr="0" compatLnSpc="1">
            <a:prstTxWarp prst="textNoShape">
              <a:avLst/>
            </a:prstTxWarp>
          </a:bodyPr>
          <a:lstStyle/>
          <a:p>
            <a:pPr lvl="0"/>
            <a:r>
              <a:rPr lang="he-IL"/>
              <a:t>לחץ כדי לערוך סגנונות טקסט של תבנית בסיס</a:t>
            </a:r>
            <a:endParaRPr lang="en-US"/>
          </a:p>
          <a:p>
            <a:pPr lvl="1"/>
            <a:r>
              <a:rPr lang="he-IL"/>
              <a:t>רמה שנייה</a:t>
            </a:r>
            <a:endParaRPr lang="en-US"/>
          </a:p>
          <a:p>
            <a:pPr lvl="2"/>
            <a:r>
              <a:rPr lang="he-IL"/>
              <a:t>רמה שלישית</a:t>
            </a:r>
            <a:endParaRPr lang="en-US"/>
          </a:p>
          <a:p>
            <a:pPr lvl="3"/>
            <a:r>
              <a:rPr lang="he-IL"/>
              <a:t>רמה רביעית</a:t>
            </a:r>
            <a:endParaRPr lang="en-US"/>
          </a:p>
          <a:p>
            <a:pPr lvl="4"/>
            <a:r>
              <a:rPr lang="he-IL"/>
              <a:t>רמה חמישית</a:t>
            </a:r>
            <a:endParaRPr lang="en-US"/>
          </a:p>
        </p:txBody>
      </p:sp>
      <p:sp>
        <p:nvSpPr>
          <p:cNvPr id="27" name="מציין מיקום של תאריך 26"/>
          <p:cNvSpPr>
            <a:spLocks noGrp="1"/>
          </p:cNvSpPr>
          <p:nvPr>
            <p:ph type="dt" sz="half" idx="2"/>
          </p:nvPr>
        </p:nvSpPr>
        <p:spPr>
          <a:xfrm>
            <a:off x="3821113" y="5683250"/>
            <a:ext cx="1801812" cy="196850"/>
          </a:xfrm>
          <a:prstGeom prst="rect">
            <a:avLst/>
          </a:prstGeom>
        </p:spPr>
        <p:txBody>
          <a:bodyPr vert="horz" lIns="80988" tIns="0" rIns="80988" bIns="0" anchor="b"/>
          <a:lstStyle>
            <a:lvl1pPr algn="l" eaLnBrk="1" latinLnBrk="0" hangingPunct="1">
              <a:defRPr kumimoji="0" sz="900">
                <a:solidFill>
                  <a:schemeClr val="tx2"/>
                </a:solidFill>
              </a:defRPr>
            </a:lvl1pPr>
            <a:extLst/>
          </a:lstStyle>
          <a:p>
            <a:pPr>
              <a:defRPr/>
            </a:pPr>
            <a:endParaRPr lang="en-US"/>
          </a:p>
        </p:txBody>
      </p:sp>
      <p:sp>
        <p:nvSpPr>
          <p:cNvPr id="4" name="מציין מיקום של כותרת תחתונה 3"/>
          <p:cNvSpPr>
            <a:spLocks noGrp="1"/>
          </p:cNvSpPr>
          <p:nvPr>
            <p:ph type="ftr" sz="quarter" idx="3"/>
          </p:nvPr>
        </p:nvSpPr>
        <p:spPr>
          <a:xfrm>
            <a:off x="411163" y="5683250"/>
            <a:ext cx="3292475" cy="198438"/>
          </a:xfrm>
          <a:prstGeom prst="rect">
            <a:avLst/>
          </a:prstGeom>
        </p:spPr>
        <p:txBody>
          <a:bodyPr vert="horz" lIns="80988" tIns="0" rIns="80988" bIns="0" anchor="b"/>
          <a:lstStyle>
            <a:lvl1pPr algn="r" eaLnBrk="1" latinLnBrk="0" hangingPunct="1">
              <a:defRPr kumimoji="0" sz="900">
                <a:solidFill>
                  <a:schemeClr val="tx2"/>
                </a:solidFill>
              </a:defRPr>
            </a:lvl1pPr>
            <a:extLst/>
          </a:lstStyle>
          <a:p>
            <a:pPr>
              <a:defRPr/>
            </a:pPr>
            <a:endParaRPr lang="en-US"/>
          </a:p>
        </p:txBody>
      </p:sp>
      <p:sp>
        <p:nvSpPr>
          <p:cNvPr id="16" name="מציין מיקום של מספר שקופית 15"/>
          <p:cNvSpPr>
            <a:spLocks noGrp="1"/>
          </p:cNvSpPr>
          <p:nvPr>
            <p:ph type="sldNum" sz="quarter" idx="4"/>
          </p:nvPr>
        </p:nvSpPr>
        <p:spPr>
          <a:xfrm>
            <a:off x="5626100" y="5681663"/>
            <a:ext cx="530225" cy="198437"/>
          </a:xfrm>
          <a:prstGeom prst="rect">
            <a:avLst/>
          </a:prstGeom>
        </p:spPr>
        <p:txBody>
          <a:bodyPr vert="horz" lIns="0" tIns="0" rIns="0" bIns="0" anchor="b"/>
          <a:lstStyle>
            <a:lvl1pPr algn="r" eaLnBrk="1" latinLnBrk="0" hangingPunct="1">
              <a:defRPr kumimoji="0" sz="1000">
                <a:solidFill>
                  <a:schemeClr val="tx2"/>
                </a:solidFill>
              </a:defRPr>
            </a:lvl1pPr>
            <a:extLst/>
          </a:lstStyle>
          <a:p>
            <a:pPr>
              <a:defRPr/>
            </a:pPr>
            <a:fld id="{0A95AD86-2902-4370-9521-F4F0712B30C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9" r:id="rId1"/>
    <p:sldLayoutId id="2147483882" r:id="rId2"/>
    <p:sldLayoutId id="2147483890" r:id="rId3"/>
    <p:sldLayoutId id="2147483883" r:id="rId4"/>
    <p:sldLayoutId id="2147483884" r:id="rId5"/>
    <p:sldLayoutId id="2147483885" r:id="rId6"/>
    <p:sldLayoutId id="2147483886" r:id="rId7"/>
    <p:sldLayoutId id="2147483887" r:id="rId8"/>
    <p:sldLayoutId id="2147483891" r:id="rId9"/>
    <p:sldLayoutId id="2147483888" r:id="rId10"/>
    <p:sldLayoutId id="2147483892" r:id="rId11"/>
    <p:sldLayoutId id="2147483893" r:id="rId12"/>
  </p:sldLayoutIdLst>
  <p:transition>
    <p:wipe dir="d"/>
  </p:transition>
  <p:txStyles>
    <p:titleStyle>
      <a:lvl1pPr algn="l" rtl="0" eaLnBrk="0" fontAlgn="base" hangingPunct="0">
        <a:spcBef>
          <a:spcPct val="0"/>
        </a:spcBef>
        <a:spcAft>
          <a:spcPct val="0"/>
        </a:spcAft>
        <a:defRPr sz="34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Arial" charset="0"/>
        </a:defRPr>
      </a:lvl1pPr>
      <a:lvl2pPr algn="l" rtl="0" eaLnBrk="0" fontAlgn="base" hangingPunct="0">
        <a:spcBef>
          <a:spcPct val="0"/>
        </a:spcBef>
        <a:spcAft>
          <a:spcPct val="0"/>
        </a:spcAft>
        <a:defRPr sz="3400" b="1">
          <a:solidFill>
            <a:schemeClr val="tx1"/>
          </a:solidFill>
          <a:latin typeface="Trebuchet MS" pitchFamily="34" charset="0"/>
          <a:cs typeface="Arial" charset="0"/>
        </a:defRPr>
      </a:lvl2pPr>
      <a:lvl3pPr algn="l" rtl="0" eaLnBrk="0" fontAlgn="base" hangingPunct="0">
        <a:spcBef>
          <a:spcPct val="0"/>
        </a:spcBef>
        <a:spcAft>
          <a:spcPct val="0"/>
        </a:spcAft>
        <a:defRPr sz="3400" b="1">
          <a:solidFill>
            <a:schemeClr val="tx1"/>
          </a:solidFill>
          <a:latin typeface="Trebuchet MS" pitchFamily="34" charset="0"/>
          <a:cs typeface="Arial" charset="0"/>
        </a:defRPr>
      </a:lvl3pPr>
      <a:lvl4pPr algn="l" rtl="0" eaLnBrk="0" fontAlgn="base" hangingPunct="0">
        <a:spcBef>
          <a:spcPct val="0"/>
        </a:spcBef>
        <a:spcAft>
          <a:spcPct val="0"/>
        </a:spcAft>
        <a:defRPr sz="3400" b="1">
          <a:solidFill>
            <a:schemeClr val="tx1"/>
          </a:solidFill>
          <a:latin typeface="Trebuchet MS" pitchFamily="34" charset="0"/>
          <a:cs typeface="Arial" charset="0"/>
        </a:defRPr>
      </a:lvl4pPr>
      <a:lvl5pPr algn="l" rtl="0" eaLnBrk="0" fontAlgn="base" hangingPunct="0">
        <a:spcBef>
          <a:spcPct val="0"/>
        </a:spcBef>
        <a:spcAft>
          <a:spcPct val="0"/>
        </a:spcAft>
        <a:defRPr sz="3400" b="1">
          <a:solidFill>
            <a:schemeClr val="tx1"/>
          </a:solidFill>
          <a:latin typeface="Trebuchet MS" pitchFamily="34" charset="0"/>
          <a:cs typeface="Arial" charset="0"/>
        </a:defRPr>
      </a:lvl5pPr>
      <a:lvl6pPr marL="457200" algn="l" rtl="0" fontAlgn="base">
        <a:spcBef>
          <a:spcPct val="0"/>
        </a:spcBef>
        <a:spcAft>
          <a:spcPct val="0"/>
        </a:spcAft>
        <a:defRPr sz="3400" b="1">
          <a:solidFill>
            <a:schemeClr val="tx1"/>
          </a:solidFill>
          <a:latin typeface="Trebuchet MS" pitchFamily="34" charset="0"/>
          <a:cs typeface="Arial" charset="0"/>
        </a:defRPr>
      </a:lvl6pPr>
      <a:lvl7pPr marL="914400" algn="l" rtl="0" fontAlgn="base">
        <a:spcBef>
          <a:spcPct val="0"/>
        </a:spcBef>
        <a:spcAft>
          <a:spcPct val="0"/>
        </a:spcAft>
        <a:defRPr sz="3400" b="1">
          <a:solidFill>
            <a:schemeClr val="tx1"/>
          </a:solidFill>
          <a:latin typeface="Trebuchet MS" pitchFamily="34" charset="0"/>
          <a:cs typeface="Arial" charset="0"/>
        </a:defRPr>
      </a:lvl7pPr>
      <a:lvl8pPr marL="1371600" algn="l" rtl="0" fontAlgn="base">
        <a:spcBef>
          <a:spcPct val="0"/>
        </a:spcBef>
        <a:spcAft>
          <a:spcPct val="0"/>
        </a:spcAft>
        <a:defRPr sz="3400" b="1">
          <a:solidFill>
            <a:schemeClr val="tx1"/>
          </a:solidFill>
          <a:latin typeface="Trebuchet MS" pitchFamily="34" charset="0"/>
          <a:cs typeface="Arial" charset="0"/>
        </a:defRPr>
      </a:lvl8pPr>
      <a:lvl9pPr marL="1828800" algn="l" rtl="0" fontAlgn="base">
        <a:spcBef>
          <a:spcPct val="0"/>
        </a:spcBef>
        <a:spcAft>
          <a:spcPct val="0"/>
        </a:spcAft>
        <a:defRPr sz="3400" b="1">
          <a:solidFill>
            <a:schemeClr val="tx1"/>
          </a:solidFill>
          <a:latin typeface="Trebuchet MS" pitchFamily="34" charset="0"/>
          <a:cs typeface="Arial" charset="0"/>
        </a:defRPr>
      </a:lvl9pPr>
      <a:extLst/>
    </p:titleStyle>
    <p:bodyStyle>
      <a:lvl1pPr marL="242888" indent="-242888" algn="l" rtl="0" eaLnBrk="0" fontAlgn="base" hangingPunct="0">
        <a:spcBef>
          <a:spcPts val="525"/>
        </a:spcBef>
        <a:spcAft>
          <a:spcPct val="0"/>
        </a:spcAft>
        <a:buClr>
          <a:schemeClr val="tx2"/>
        </a:buClr>
        <a:buSzPct val="73000"/>
        <a:buFont typeface="Wingdings 2" pitchFamily="18" charset="2"/>
        <a:buChar char=""/>
        <a:defRPr sz="2300" kern="1200">
          <a:solidFill>
            <a:schemeClr val="tx1"/>
          </a:solidFill>
          <a:latin typeface="+mn-lt"/>
          <a:ea typeface="+mn-ea"/>
          <a:cs typeface="Arial" charset="0"/>
        </a:defRPr>
      </a:lvl1pPr>
      <a:lvl2pPr marL="460375" indent="-201613" algn="l" rtl="0" eaLnBrk="0" fontAlgn="base" hangingPunct="0">
        <a:spcBef>
          <a:spcPts val="438"/>
        </a:spcBef>
        <a:spcAft>
          <a:spcPct val="0"/>
        </a:spcAft>
        <a:buClr>
          <a:srgbClr val="F9B639"/>
        </a:buClr>
        <a:buSzPct val="80000"/>
        <a:buFont typeface="Wingdings 2" pitchFamily="18" charset="2"/>
        <a:buChar char=""/>
        <a:defRPr sz="2000" kern="1200">
          <a:solidFill>
            <a:srgbClr val="6C6C6C"/>
          </a:solidFill>
          <a:latin typeface="+mn-lt"/>
          <a:ea typeface="+mn-ea"/>
          <a:cs typeface="Arial" charset="0"/>
        </a:defRPr>
      </a:lvl2pPr>
      <a:lvl3pPr marL="671513" indent="-201613" algn="l" rtl="0" eaLnBrk="0" fontAlgn="base" hangingPunct="0">
        <a:spcBef>
          <a:spcPts val="350"/>
        </a:spcBef>
        <a:spcAft>
          <a:spcPct val="0"/>
        </a:spcAft>
        <a:buClr>
          <a:srgbClr val="F9B639"/>
        </a:buClr>
        <a:buSzPct val="60000"/>
        <a:buFont typeface="Wingdings" pitchFamily="2" charset="2"/>
        <a:buChar char=""/>
        <a:defRPr kern="1200">
          <a:solidFill>
            <a:schemeClr val="tx1"/>
          </a:solidFill>
          <a:latin typeface="+mn-lt"/>
          <a:ea typeface="+mn-ea"/>
          <a:cs typeface="Arial" charset="0"/>
        </a:defRPr>
      </a:lvl3pPr>
      <a:lvl4pPr marL="890588" indent="-201613" algn="l" rtl="0" eaLnBrk="0" fontAlgn="base" hangingPunct="0">
        <a:spcBef>
          <a:spcPct val="20000"/>
        </a:spcBef>
        <a:spcAft>
          <a:spcPct val="0"/>
        </a:spcAft>
        <a:buClr>
          <a:srgbClr val="F9B639"/>
        </a:buClr>
        <a:buSzPct val="80000"/>
        <a:buFont typeface="Wingdings 2" pitchFamily="18" charset="2"/>
        <a:buChar char=""/>
        <a:defRPr kern="1200">
          <a:solidFill>
            <a:srgbClr val="6C6C6C"/>
          </a:solidFill>
          <a:latin typeface="+mn-lt"/>
          <a:ea typeface="+mn-ea"/>
          <a:cs typeface="Arial" charset="0"/>
        </a:defRPr>
      </a:lvl4pPr>
      <a:lvl5pPr marL="1133475" indent="-201613" algn="l" rtl="0" eaLnBrk="0" fontAlgn="base" hangingPunct="0">
        <a:spcBef>
          <a:spcPts val="350"/>
        </a:spcBef>
        <a:spcAft>
          <a:spcPct val="0"/>
        </a:spcAft>
        <a:buClr>
          <a:srgbClr val="F9B639"/>
        </a:buClr>
        <a:buSzPct val="70000"/>
        <a:buFont typeface="Wingdings" pitchFamily="2" charset="2"/>
        <a:buChar char=""/>
        <a:defRPr sz="1600" kern="1200">
          <a:solidFill>
            <a:schemeClr val="tx1"/>
          </a:solidFill>
          <a:latin typeface="+mn-lt"/>
          <a:ea typeface="+mn-ea"/>
          <a:cs typeface="Arial" charset="0"/>
        </a:defRPr>
      </a:lvl5pPr>
      <a:lvl6pPr marL="1303913" indent="-161977" algn="l" rtl="0" eaLnBrk="1" latinLnBrk="0" hangingPunct="1">
        <a:spcBef>
          <a:spcPts val="354"/>
        </a:spcBef>
        <a:buClr>
          <a:schemeClr val="accent4"/>
        </a:buClr>
        <a:buSzPct val="80000"/>
        <a:buFont typeface="Wingdings 2"/>
        <a:buChar char=""/>
        <a:defRPr kumimoji="0" sz="1600" kern="1200">
          <a:solidFill>
            <a:schemeClr val="tx1">
              <a:tint val="85000"/>
            </a:schemeClr>
          </a:solidFill>
          <a:latin typeface="+mn-lt"/>
          <a:ea typeface="+mn-ea"/>
          <a:cs typeface="+mn-cs"/>
        </a:defRPr>
      </a:lvl6pPr>
      <a:lvl7pPr marL="1482088" indent="-161977" algn="l" rtl="0" eaLnBrk="1" latinLnBrk="0" hangingPunct="1">
        <a:spcBef>
          <a:spcPct val="20000"/>
        </a:spcBef>
        <a:buClr>
          <a:schemeClr val="accent4"/>
        </a:buClr>
        <a:buSzPct val="80000"/>
        <a:buFont typeface="Wingdings 2"/>
        <a:buChar char=""/>
        <a:defRPr kumimoji="0" sz="1400" kern="1200" baseline="0">
          <a:solidFill>
            <a:schemeClr val="tx1"/>
          </a:solidFill>
          <a:latin typeface="+mn-lt"/>
          <a:ea typeface="+mn-ea"/>
          <a:cs typeface="+mn-cs"/>
        </a:defRPr>
      </a:lvl7pPr>
      <a:lvl8pPr marL="1635966" indent="-161977" algn="l" rtl="0" eaLnBrk="1" latinLnBrk="0" hangingPunct="1">
        <a:spcBef>
          <a:spcPts val="266"/>
        </a:spcBef>
        <a:buClr>
          <a:schemeClr val="accent4"/>
        </a:buClr>
        <a:buSzPct val="100000"/>
        <a:buChar char="•"/>
        <a:defRPr kumimoji="0" sz="1400" kern="1200" baseline="0">
          <a:solidFill>
            <a:schemeClr val="tx1">
              <a:tint val="85000"/>
            </a:schemeClr>
          </a:solidFill>
          <a:latin typeface="+mn-lt"/>
          <a:ea typeface="+mn-ea"/>
          <a:cs typeface="+mn-cs"/>
        </a:defRPr>
      </a:lvl8pPr>
      <a:lvl9pPr marL="1822239" indent="-161977" algn="l" rtl="0" eaLnBrk="1" latinLnBrk="0" hangingPunct="1">
        <a:spcBef>
          <a:spcPct val="20000"/>
        </a:spcBef>
        <a:buClr>
          <a:schemeClr val="accent4"/>
        </a:buClr>
        <a:buSzPct val="100000"/>
        <a:buFont typeface="Wingdings"/>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04942" algn="l" rtl="0" eaLnBrk="1" latinLnBrk="0" hangingPunct="1">
        <a:defRPr kumimoji="0" kern="1200">
          <a:solidFill>
            <a:schemeClr val="tx1"/>
          </a:solidFill>
          <a:latin typeface="+mn-lt"/>
          <a:ea typeface="+mn-ea"/>
          <a:cs typeface="+mn-cs"/>
        </a:defRPr>
      </a:lvl2pPr>
      <a:lvl3pPr marL="809884" algn="l" rtl="0" eaLnBrk="1" latinLnBrk="0" hangingPunct="1">
        <a:defRPr kumimoji="0" kern="1200">
          <a:solidFill>
            <a:schemeClr val="tx1"/>
          </a:solidFill>
          <a:latin typeface="+mn-lt"/>
          <a:ea typeface="+mn-ea"/>
          <a:cs typeface="+mn-cs"/>
        </a:defRPr>
      </a:lvl3pPr>
      <a:lvl4pPr marL="1214826" algn="l" rtl="0" eaLnBrk="1" latinLnBrk="0" hangingPunct="1">
        <a:defRPr kumimoji="0" kern="1200">
          <a:solidFill>
            <a:schemeClr val="tx1"/>
          </a:solidFill>
          <a:latin typeface="+mn-lt"/>
          <a:ea typeface="+mn-ea"/>
          <a:cs typeface="+mn-cs"/>
        </a:defRPr>
      </a:lvl4pPr>
      <a:lvl5pPr marL="1619768" algn="l" rtl="0" eaLnBrk="1" latinLnBrk="0" hangingPunct="1">
        <a:defRPr kumimoji="0" kern="1200">
          <a:solidFill>
            <a:schemeClr val="tx1"/>
          </a:solidFill>
          <a:latin typeface="+mn-lt"/>
          <a:ea typeface="+mn-ea"/>
          <a:cs typeface="+mn-cs"/>
        </a:defRPr>
      </a:lvl5pPr>
      <a:lvl6pPr marL="2024710" algn="l" rtl="0" eaLnBrk="1" latinLnBrk="0" hangingPunct="1">
        <a:defRPr kumimoji="0" kern="1200">
          <a:solidFill>
            <a:schemeClr val="tx1"/>
          </a:solidFill>
          <a:latin typeface="+mn-lt"/>
          <a:ea typeface="+mn-ea"/>
          <a:cs typeface="+mn-cs"/>
        </a:defRPr>
      </a:lvl6pPr>
      <a:lvl7pPr marL="2429652" algn="l" rtl="0" eaLnBrk="1" latinLnBrk="0" hangingPunct="1">
        <a:defRPr kumimoji="0" kern="1200">
          <a:solidFill>
            <a:schemeClr val="tx1"/>
          </a:solidFill>
          <a:latin typeface="+mn-lt"/>
          <a:ea typeface="+mn-ea"/>
          <a:cs typeface="+mn-cs"/>
        </a:defRPr>
      </a:lvl7pPr>
      <a:lvl8pPr marL="2834594" algn="l" rtl="0" eaLnBrk="1" latinLnBrk="0" hangingPunct="1">
        <a:defRPr kumimoji="0" kern="1200">
          <a:solidFill>
            <a:schemeClr val="tx1"/>
          </a:solidFill>
          <a:latin typeface="+mn-lt"/>
          <a:ea typeface="+mn-ea"/>
          <a:cs typeface="+mn-cs"/>
        </a:defRPr>
      </a:lvl8pPr>
      <a:lvl9pPr marL="3239536"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fontAlgn="auto" hangingPunct="1">
              <a:spcAft>
                <a:spcPts val="0"/>
              </a:spcAft>
              <a:defRPr/>
            </a:pPr>
            <a:r>
              <a:rPr lang="en-US" dirty="0">
                <a:cs typeface="+mj-cs"/>
              </a:rPr>
              <a:t>Competitive advantage </a:t>
            </a:r>
          </a:p>
        </p:txBody>
      </p:sp>
      <p:sp>
        <p:nvSpPr>
          <p:cNvPr id="9219" name="Rectangle 3"/>
          <p:cNvSpPr>
            <a:spLocks noGrp="1" noChangeArrowheads="1"/>
          </p:cNvSpPr>
          <p:nvPr>
            <p:ph type="subTitle" idx="1"/>
          </p:nvPr>
        </p:nvSpPr>
        <p:spPr>
          <a:xfrm>
            <a:off x="3019425" y="3068638"/>
            <a:ext cx="4602163" cy="954087"/>
          </a:xfrm>
        </p:spPr>
        <p:txBody>
          <a:bodyPr/>
          <a:lstStyle/>
          <a:p>
            <a:pPr eaLnBrk="1" hangingPunct="1"/>
            <a:r>
              <a:rPr lang="en-US"/>
              <a:t>Lecture 2</a:t>
            </a:r>
          </a:p>
          <a:p>
            <a:pPr eaLnBrk="1" hangingPunct="1"/>
            <a:r>
              <a:rPr lang="en-US"/>
              <a:t>IT Strategy</a:t>
            </a:r>
          </a:p>
        </p:txBody>
      </p:sp>
    </p:spTree>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מציין מיקום תוכן 2"/>
          <p:cNvSpPr>
            <a:spLocks noGrp="1"/>
          </p:cNvSpPr>
          <p:nvPr>
            <p:ph idx="1"/>
          </p:nvPr>
        </p:nvSpPr>
        <p:spPr/>
        <p:txBody>
          <a:bodyPr/>
          <a:lstStyle/>
          <a:p>
            <a:endParaRPr lang="en-US"/>
          </a:p>
        </p:txBody>
      </p:sp>
      <p:pic>
        <p:nvPicPr>
          <p:cNvPr id="13318" name="Picture 2"/>
          <p:cNvPicPr>
            <a:picLocks noChangeAspect="1" noChangeArrowheads="1"/>
          </p:cNvPicPr>
          <p:nvPr/>
        </p:nvPicPr>
        <p:blipFill>
          <a:blip r:embed="rId3" cstate="print"/>
          <a:srcRect l="-255" t="17802" b="6733"/>
          <a:stretch>
            <a:fillRect/>
          </a:stretch>
        </p:blipFill>
        <p:spPr bwMode="auto">
          <a:xfrm>
            <a:off x="0" y="1324291"/>
            <a:ext cx="7362497" cy="4240925"/>
          </a:xfrm>
          <a:prstGeom prst="rect">
            <a:avLst/>
          </a:prstGeom>
          <a:noFill/>
          <a:ln w="9525">
            <a:noFill/>
            <a:miter lim="800000"/>
            <a:headEnd/>
            <a:tailEnd/>
          </a:ln>
        </p:spPr>
      </p:pic>
      <p:sp>
        <p:nvSpPr>
          <p:cNvPr id="10" name="כותרת 1"/>
          <p:cNvSpPr>
            <a:spLocks noGrp="1"/>
          </p:cNvSpPr>
          <p:nvPr>
            <p:ph type="title"/>
          </p:nvPr>
        </p:nvSpPr>
        <p:spPr/>
        <p:txBody>
          <a:bodyPr>
            <a:normAutofit/>
          </a:bodyPr>
          <a:lstStyle/>
          <a:p>
            <a:pPr>
              <a:defRPr/>
            </a:pPr>
            <a:r>
              <a:rPr lang="en-US" dirty="0"/>
              <a:t>Porter’s Five forces &amp; IT</a:t>
            </a:r>
          </a:p>
        </p:txBody>
      </p:sp>
      <p:pic>
        <p:nvPicPr>
          <p:cNvPr id="5" name="Picture 7"/>
          <p:cNvPicPr>
            <a:picLocks noChangeAspect="1" noChangeArrowheads="1"/>
          </p:cNvPicPr>
          <p:nvPr/>
        </p:nvPicPr>
        <p:blipFill>
          <a:blip r:embed="rId4" cstate="print"/>
          <a:srcRect/>
          <a:stretch>
            <a:fillRect/>
          </a:stretch>
        </p:blipFill>
        <p:spPr bwMode="auto">
          <a:xfrm>
            <a:off x="253727" y="1296111"/>
            <a:ext cx="4600575" cy="2867026"/>
          </a:xfrm>
          <a:prstGeom prst="rect">
            <a:avLst/>
          </a:prstGeom>
          <a:noFill/>
          <a:ln w="9525">
            <a:noFill/>
            <a:miter lim="800000"/>
            <a:headEnd/>
            <a:tailEnd/>
          </a:ln>
        </p:spPr>
      </p:pic>
      <p:sp>
        <p:nvSpPr>
          <p:cNvPr id="6" name="מלבן מעוגל 5"/>
          <p:cNvSpPr/>
          <p:nvPr/>
        </p:nvSpPr>
        <p:spPr>
          <a:xfrm>
            <a:off x="4776952" y="3026980"/>
            <a:ext cx="1844565" cy="756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מציין מיקום תוכן 2"/>
          <p:cNvSpPr>
            <a:spLocks noGrp="1"/>
          </p:cNvSpPr>
          <p:nvPr>
            <p:ph idx="1"/>
          </p:nvPr>
        </p:nvSpPr>
        <p:spPr/>
        <p:txBody>
          <a:bodyPr/>
          <a:lstStyle/>
          <a:p>
            <a:endParaRPr lang="en-US"/>
          </a:p>
        </p:txBody>
      </p:sp>
      <p:pic>
        <p:nvPicPr>
          <p:cNvPr id="14342" name="Picture 2"/>
          <p:cNvPicPr>
            <a:picLocks noChangeAspect="1" noChangeArrowheads="1"/>
          </p:cNvPicPr>
          <p:nvPr/>
        </p:nvPicPr>
        <p:blipFill>
          <a:blip r:embed="rId3" cstate="print"/>
          <a:srcRect/>
          <a:stretch>
            <a:fillRect/>
          </a:stretch>
        </p:blipFill>
        <p:spPr bwMode="auto">
          <a:xfrm>
            <a:off x="0" y="1324303"/>
            <a:ext cx="7348321" cy="4619297"/>
          </a:xfrm>
          <a:prstGeom prst="rect">
            <a:avLst/>
          </a:prstGeom>
          <a:noFill/>
          <a:ln w="9525">
            <a:noFill/>
            <a:miter lim="800000"/>
            <a:headEnd/>
            <a:tailEnd/>
          </a:ln>
        </p:spPr>
      </p:pic>
      <p:sp>
        <p:nvSpPr>
          <p:cNvPr id="5" name="כותרת 1"/>
          <p:cNvSpPr>
            <a:spLocks noGrp="1"/>
          </p:cNvSpPr>
          <p:nvPr>
            <p:ph type="title"/>
          </p:nvPr>
        </p:nvSpPr>
        <p:spPr>
          <a:xfrm>
            <a:off x="411163" y="277813"/>
            <a:ext cx="6515100" cy="990600"/>
          </a:xfrm>
        </p:spPr>
        <p:txBody>
          <a:bodyPr>
            <a:normAutofit fontScale="90000"/>
          </a:bodyPr>
          <a:lstStyle/>
          <a:p>
            <a:pPr algn="ctr">
              <a:defRPr/>
            </a:pPr>
            <a:r>
              <a:rPr lang="en-US" dirty="0"/>
              <a:t>Competitive advantage Types</a:t>
            </a:r>
          </a:p>
        </p:txBody>
      </p:sp>
    </p:spTree>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כותרת 1"/>
          <p:cNvSpPr txBox="1">
            <a:spLocks/>
          </p:cNvSpPr>
          <p:nvPr/>
        </p:nvSpPr>
        <p:spPr>
          <a:xfrm>
            <a:off x="411163" y="277813"/>
            <a:ext cx="6515100" cy="990600"/>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wrap="square" lIns="40494" tIns="0" rIns="40494" bIns="0" numCol="1" anchor="ctr" anchorCtr="0" compatLnSpc="1">
            <a:prstTxWarp prst="textNoShape">
              <a:avLst/>
            </a:prstTxWarp>
            <a:normAutofit fontScale="97500"/>
          </a:bodyPr>
          <a:lstStyle/>
          <a:p>
            <a:pPr lvl="0" algn="ctr" eaLnBrk="0" hangingPunct="0">
              <a:defRPr/>
            </a:pPr>
            <a:r>
              <a:rPr lang="en-US" sz="34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Understanding Competitors</a:t>
            </a:r>
          </a:p>
          <a:p>
            <a:pPr lvl="0" algn="ctr" eaLnBrk="0" hangingPunct="0">
              <a:defRPr/>
            </a:pPr>
            <a:r>
              <a:rPr lang="en-US"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Strategic objectives of competitors</a:t>
            </a:r>
          </a:p>
        </p:txBody>
      </p:sp>
      <p:sp>
        <p:nvSpPr>
          <p:cNvPr id="15363" name="Rectangle 3"/>
          <p:cNvSpPr>
            <a:spLocks noGrp="1" noChangeArrowheads="1"/>
          </p:cNvSpPr>
          <p:nvPr>
            <p:ph type="body" idx="1"/>
          </p:nvPr>
        </p:nvSpPr>
        <p:spPr>
          <a:xfrm>
            <a:off x="0" y="1325836"/>
            <a:ext cx="3767959" cy="3405188"/>
          </a:xfrm>
        </p:spPr>
        <p:txBody>
          <a:bodyPr lIns="81551" tIns="40776" rIns="81551" bIns="40776"/>
          <a:lstStyle/>
          <a:p>
            <a:pPr marL="876300" lvl="1" indent="-471488"/>
            <a:r>
              <a:rPr lang="en-US" sz="1900" dirty="0"/>
              <a:t>Differentiation via:</a:t>
            </a:r>
          </a:p>
          <a:p>
            <a:pPr marL="1214438" lvl="2" indent="-404813"/>
            <a:r>
              <a:rPr lang="en-US" sz="1900" dirty="0"/>
              <a:t>Product line breadth</a:t>
            </a:r>
          </a:p>
          <a:p>
            <a:pPr marL="1214438" lvl="2" indent="-404813"/>
            <a:r>
              <a:rPr lang="en-US" sz="1900" dirty="0"/>
              <a:t>Product quality</a:t>
            </a:r>
          </a:p>
          <a:p>
            <a:pPr marL="1214438" lvl="2" indent="-404813"/>
            <a:r>
              <a:rPr lang="en-US" sz="1900" dirty="0"/>
              <a:t>Service support</a:t>
            </a:r>
          </a:p>
          <a:p>
            <a:pPr marL="1214438" lvl="2" indent="-404813"/>
            <a:r>
              <a:rPr lang="en-US" sz="1900" dirty="0"/>
              <a:t>Distribution channel</a:t>
            </a:r>
          </a:p>
          <a:p>
            <a:pPr marL="1214438" lvl="2" indent="-404813"/>
            <a:r>
              <a:rPr lang="en-US" sz="1900" dirty="0"/>
              <a:t>Brand</a:t>
            </a:r>
          </a:p>
        </p:txBody>
      </p:sp>
      <p:grpSp>
        <p:nvGrpSpPr>
          <p:cNvPr id="2" name="Group 4"/>
          <p:cNvGrpSpPr>
            <a:grpSpLocks/>
          </p:cNvGrpSpPr>
          <p:nvPr/>
        </p:nvGrpSpPr>
        <p:grpSpPr bwMode="auto">
          <a:xfrm>
            <a:off x="2095610" y="3003550"/>
            <a:ext cx="3635375" cy="2940050"/>
            <a:chOff x="624" y="1920"/>
            <a:chExt cx="2736" cy="2185"/>
          </a:xfrm>
        </p:grpSpPr>
        <p:pic>
          <p:nvPicPr>
            <p:cNvPr id="15365" name="Picture 5" descr="DD00053_"/>
            <p:cNvPicPr>
              <a:picLocks noChangeAspect="1" noChangeArrowheads="1"/>
            </p:cNvPicPr>
            <p:nvPr/>
          </p:nvPicPr>
          <p:blipFill>
            <a:blip r:embed="rId3" cstate="print"/>
            <a:srcRect/>
            <a:stretch>
              <a:fillRect/>
            </a:stretch>
          </p:blipFill>
          <p:spPr bwMode="auto">
            <a:xfrm>
              <a:off x="624" y="1920"/>
              <a:ext cx="2736" cy="2185"/>
            </a:xfrm>
            <a:prstGeom prst="rect">
              <a:avLst/>
            </a:prstGeom>
            <a:noFill/>
            <a:ln w="9525">
              <a:noFill/>
              <a:miter lim="800000"/>
              <a:headEnd/>
              <a:tailEnd/>
            </a:ln>
          </p:spPr>
        </p:pic>
        <p:sp>
          <p:nvSpPr>
            <p:cNvPr id="15366" name="Text Box 6"/>
            <p:cNvSpPr txBox="1">
              <a:spLocks noChangeArrowheads="1"/>
            </p:cNvSpPr>
            <p:nvPr/>
          </p:nvSpPr>
          <p:spPr bwMode="auto">
            <a:xfrm rot="-329966">
              <a:off x="1130" y="2283"/>
              <a:ext cx="1434" cy="217"/>
            </a:xfrm>
            <a:prstGeom prst="rect">
              <a:avLst/>
            </a:prstGeom>
            <a:noFill/>
            <a:ln w="9525">
              <a:noFill/>
              <a:miter lim="800000"/>
              <a:headEnd/>
              <a:tailEnd/>
            </a:ln>
          </p:spPr>
          <p:txBody>
            <a:bodyPr wrap="none">
              <a:spAutoFit/>
            </a:bodyPr>
            <a:lstStyle/>
            <a:p>
              <a:r>
                <a:rPr lang="en-AU" sz="1300" dirty="0">
                  <a:latin typeface="Arial Black" pitchFamily="34" charset="0"/>
                </a:rPr>
                <a:t>Product Innovation</a:t>
              </a:r>
            </a:p>
          </p:txBody>
        </p:sp>
        <p:sp>
          <p:nvSpPr>
            <p:cNvPr id="15367" name="Text Box 7"/>
            <p:cNvSpPr txBox="1">
              <a:spLocks noChangeArrowheads="1"/>
            </p:cNvSpPr>
            <p:nvPr/>
          </p:nvSpPr>
          <p:spPr bwMode="auto">
            <a:xfrm rot="-293031">
              <a:off x="1256" y="2766"/>
              <a:ext cx="1439" cy="217"/>
            </a:xfrm>
            <a:prstGeom prst="rect">
              <a:avLst/>
            </a:prstGeom>
            <a:noFill/>
            <a:ln w="9525">
              <a:noFill/>
              <a:miter lim="800000"/>
              <a:headEnd/>
              <a:tailEnd/>
            </a:ln>
          </p:spPr>
          <p:txBody>
            <a:bodyPr wrap="none">
              <a:spAutoFit/>
            </a:bodyPr>
            <a:lstStyle/>
            <a:p>
              <a:r>
                <a:rPr lang="en-AU" sz="1300">
                  <a:latin typeface="Arial Black" pitchFamily="34" charset="0"/>
                </a:rPr>
                <a:t>Customer Intimacy</a:t>
              </a:r>
            </a:p>
          </p:txBody>
        </p:sp>
        <p:sp>
          <p:nvSpPr>
            <p:cNvPr id="15368" name="Text Box 8"/>
            <p:cNvSpPr txBox="1">
              <a:spLocks noChangeArrowheads="1"/>
            </p:cNvSpPr>
            <p:nvPr/>
          </p:nvSpPr>
          <p:spPr bwMode="auto">
            <a:xfrm rot="-256015">
              <a:off x="1179" y="3205"/>
              <a:ext cx="1611" cy="217"/>
            </a:xfrm>
            <a:prstGeom prst="rect">
              <a:avLst/>
            </a:prstGeom>
            <a:noFill/>
            <a:ln w="9525">
              <a:noFill/>
              <a:miter lim="800000"/>
              <a:headEnd/>
              <a:tailEnd/>
            </a:ln>
          </p:spPr>
          <p:txBody>
            <a:bodyPr wrap="none">
              <a:spAutoFit/>
            </a:bodyPr>
            <a:lstStyle/>
            <a:p>
              <a:r>
                <a:rPr lang="en-AU" sz="1300" dirty="0">
                  <a:latin typeface="Arial Black" pitchFamily="34" charset="0"/>
                </a:rPr>
                <a:t>Operating Excellence</a:t>
              </a:r>
            </a:p>
          </p:txBody>
        </p:sp>
      </p:grpSp>
      <p:sp>
        <p:nvSpPr>
          <p:cNvPr id="11" name="מלבן 10"/>
          <p:cNvSpPr/>
          <p:nvPr/>
        </p:nvSpPr>
        <p:spPr>
          <a:xfrm>
            <a:off x="3862552" y="1347630"/>
            <a:ext cx="3231931" cy="1415772"/>
          </a:xfrm>
          <a:prstGeom prst="rect">
            <a:avLst/>
          </a:prstGeom>
        </p:spPr>
        <p:txBody>
          <a:bodyPr wrap="square">
            <a:spAutoFit/>
          </a:bodyPr>
          <a:lstStyle/>
          <a:p>
            <a:pPr marL="876300" lvl="1" indent="-471488" eaLnBrk="0" hangingPunct="0">
              <a:spcBef>
                <a:spcPts val="438"/>
              </a:spcBef>
              <a:buClr>
                <a:srgbClr val="F9B639"/>
              </a:buClr>
              <a:buSzPct val="80000"/>
              <a:buFont typeface="Wingdings 2" pitchFamily="18" charset="2"/>
              <a:buChar char=""/>
            </a:pPr>
            <a:r>
              <a:rPr lang="en-US" sz="1900" dirty="0">
                <a:solidFill>
                  <a:srgbClr val="6C6C6C"/>
                </a:solidFill>
                <a:latin typeface="+mn-lt"/>
              </a:rPr>
              <a:t>Cost leadership via:</a:t>
            </a:r>
          </a:p>
          <a:p>
            <a:pPr marL="1214438" lvl="2" indent="-404813" eaLnBrk="0" hangingPunct="0">
              <a:spcBef>
                <a:spcPts val="350"/>
              </a:spcBef>
              <a:buClr>
                <a:srgbClr val="F9B639"/>
              </a:buClr>
              <a:buSzPct val="60000"/>
              <a:buFont typeface="Wingdings" pitchFamily="2" charset="2"/>
              <a:buChar char=""/>
            </a:pPr>
            <a:r>
              <a:rPr lang="en-US" sz="1900" dirty="0">
                <a:latin typeface="+mn-lt"/>
              </a:rPr>
              <a:t>Scale</a:t>
            </a:r>
          </a:p>
          <a:p>
            <a:pPr marL="1214438" lvl="2" indent="-404813" eaLnBrk="0" hangingPunct="0">
              <a:spcBef>
                <a:spcPts val="350"/>
              </a:spcBef>
              <a:buClr>
                <a:srgbClr val="F9B639"/>
              </a:buClr>
              <a:buSzPct val="60000"/>
              <a:buFont typeface="Wingdings" pitchFamily="2" charset="2"/>
              <a:buChar char=""/>
            </a:pPr>
            <a:r>
              <a:rPr lang="en-US" sz="1900" dirty="0">
                <a:latin typeface="+mn-lt"/>
              </a:rPr>
              <a:t>Experience</a:t>
            </a:r>
          </a:p>
          <a:p>
            <a:pPr marL="1214438" lvl="2" indent="-404813" eaLnBrk="0" hangingPunct="0">
              <a:spcBef>
                <a:spcPts val="350"/>
              </a:spcBef>
              <a:buClr>
                <a:srgbClr val="F9B639"/>
              </a:buClr>
              <a:buSzPct val="60000"/>
              <a:buFont typeface="Wingdings" pitchFamily="2" charset="2"/>
              <a:buChar char=""/>
            </a:pPr>
            <a:r>
              <a:rPr lang="en-US" sz="1900" dirty="0">
                <a:latin typeface="+mn-lt"/>
              </a:rPr>
              <a:t>Sourcing</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defRPr/>
            </a:pPr>
            <a:r>
              <a:rPr lang="en-US" dirty="0"/>
              <a:t>Force – Industry competitors</a:t>
            </a:r>
            <a:br>
              <a:rPr lang="en-US" dirty="0"/>
            </a:br>
            <a:r>
              <a:rPr lang="en-US" dirty="0"/>
              <a:t>Strategy= Cost</a:t>
            </a:r>
          </a:p>
        </p:txBody>
      </p:sp>
      <p:sp>
        <p:nvSpPr>
          <p:cNvPr id="16387" name="מציין מיקום תוכן 2"/>
          <p:cNvSpPr>
            <a:spLocks noGrp="1"/>
          </p:cNvSpPr>
          <p:nvPr>
            <p:ph idx="1"/>
          </p:nvPr>
        </p:nvSpPr>
        <p:spPr/>
        <p:txBody>
          <a:bodyPr/>
          <a:lstStyle/>
          <a:p>
            <a:endParaRPr lang="en-US"/>
          </a:p>
        </p:txBody>
      </p:sp>
      <p:pic>
        <p:nvPicPr>
          <p:cNvPr id="16388" name="Picture 2"/>
          <p:cNvPicPr>
            <a:picLocks noChangeAspect="1" noChangeArrowheads="1"/>
          </p:cNvPicPr>
          <p:nvPr/>
        </p:nvPicPr>
        <p:blipFill>
          <a:blip r:embed="rId3" cstate="print"/>
          <a:srcRect t="16395"/>
          <a:stretch>
            <a:fillRect/>
          </a:stretch>
        </p:blipFill>
        <p:spPr bwMode="auto">
          <a:xfrm>
            <a:off x="0" y="1245202"/>
            <a:ext cx="7315200" cy="4698398"/>
          </a:xfrm>
          <a:prstGeom prst="rect">
            <a:avLst/>
          </a:prstGeom>
          <a:noFill/>
          <a:ln w="9525">
            <a:noFill/>
            <a:miter lim="800000"/>
            <a:headEnd/>
            <a:tailEnd/>
          </a:ln>
        </p:spPr>
      </p:pic>
    </p:spTree>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defRPr/>
            </a:pPr>
            <a:r>
              <a:rPr lang="en-US" dirty="0"/>
              <a:t>Force – buyers power</a:t>
            </a:r>
            <a:br>
              <a:rPr lang="en-US" dirty="0"/>
            </a:br>
            <a:r>
              <a:rPr lang="en-US" dirty="0"/>
              <a:t>Strategy= differentiation</a:t>
            </a:r>
          </a:p>
        </p:txBody>
      </p:sp>
      <p:sp>
        <p:nvSpPr>
          <p:cNvPr id="17411" name="מציין מיקום תוכן 2"/>
          <p:cNvSpPr>
            <a:spLocks noGrp="1"/>
          </p:cNvSpPr>
          <p:nvPr>
            <p:ph idx="1"/>
          </p:nvPr>
        </p:nvSpPr>
        <p:spPr/>
        <p:txBody>
          <a:bodyPr/>
          <a:lstStyle/>
          <a:p>
            <a:endParaRPr lang="en-US"/>
          </a:p>
        </p:txBody>
      </p:sp>
      <p:pic>
        <p:nvPicPr>
          <p:cNvPr id="17412" name="Picture 2"/>
          <p:cNvPicPr>
            <a:picLocks noChangeAspect="1" noChangeArrowheads="1"/>
          </p:cNvPicPr>
          <p:nvPr/>
        </p:nvPicPr>
        <p:blipFill>
          <a:blip r:embed="rId3" cstate="print"/>
          <a:srcRect l="631" t="20618" r="521" b="5881"/>
          <a:stretch>
            <a:fillRect/>
          </a:stretch>
        </p:blipFill>
        <p:spPr bwMode="auto">
          <a:xfrm>
            <a:off x="0" y="1434635"/>
            <a:ext cx="7346728" cy="4130593"/>
          </a:xfrm>
          <a:prstGeom prst="rect">
            <a:avLst/>
          </a:prstGeom>
          <a:noFill/>
          <a:ln w="9525">
            <a:noFill/>
            <a:miter lim="800000"/>
            <a:headEnd/>
            <a:tailEnd/>
          </a:ln>
        </p:spPr>
      </p:pic>
    </p:spTree>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defRPr/>
            </a:pPr>
            <a:r>
              <a:rPr lang="en-US" dirty="0"/>
              <a:t>Force – suppliers power</a:t>
            </a:r>
            <a:br>
              <a:rPr lang="en-US" dirty="0"/>
            </a:br>
            <a:r>
              <a:rPr lang="en-US" dirty="0"/>
              <a:t>Strategy= (switching) cost</a:t>
            </a:r>
          </a:p>
        </p:txBody>
      </p:sp>
      <p:sp>
        <p:nvSpPr>
          <p:cNvPr id="18435" name="מציין מיקום תוכן 2"/>
          <p:cNvSpPr>
            <a:spLocks noGrp="1"/>
          </p:cNvSpPr>
          <p:nvPr>
            <p:ph idx="1"/>
          </p:nvPr>
        </p:nvSpPr>
        <p:spPr/>
        <p:txBody>
          <a:bodyPr/>
          <a:lstStyle/>
          <a:p>
            <a:endParaRPr lang="en-US"/>
          </a:p>
        </p:txBody>
      </p:sp>
      <p:pic>
        <p:nvPicPr>
          <p:cNvPr id="18436" name="Picture 2"/>
          <p:cNvPicPr>
            <a:picLocks noChangeAspect="1" noChangeArrowheads="1"/>
          </p:cNvPicPr>
          <p:nvPr/>
        </p:nvPicPr>
        <p:blipFill>
          <a:blip r:embed="rId3" cstate="print"/>
          <a:srcRect l="2524" t="19472"/>
          <a:stretch>
            <a:fillRect/>
          </a:stretch>
        </p:blipFill>
        <p:spPr bwMode="auto">
          <a:xfrm>
            <a:off x="0" y="1418130"/>
            <a:ext cx="7306988" cy="4525470"/>
          </a:xfrm>
          <a:prstGeom prst="rect">
            <a:avLst/>
          </a:prstGeom>
          <a:noFill/>
          <a:ln w="9525">
            <a:noFill/>
            <a:miter lim="800000"/>
            <a:headEnd/>
            <a:tailEnd/>
          </a:ln>
        </p:spPr>
      </p:pic>
    </p:spTree>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defRPr/>
            </a:pPr>
            <a:r>
              <a:rPr lang="en-US" dirty="0"/>
              <a:t>Force – suppliers power</a:t>
            </a:r>
            <a:br>
              <a:rPr lang="en-US" dirty="0"/>
            </a:br>
            <a:r>
              <a:rPr lang="en-US" dirty="0"/>
              <a:t>Strategy= (switching) cost</a:t>
            </a:r>
          </a:p>
        </p:txBody>
      </p:sp>
      <p:sp>
        <p:nvSpPr>
          <p:cNvPr id="19459" name="מציין מיקום תוכן 2"/>
          <p:cNvSpPr>
            <a:spLocks noGrp="1"/>
          </p:cNvSpPr>
          <p:nvPr>
            <p:ph idx="1"/>
          </p:nvPr>
        </p:nvSpPr>
        <p:spPr/>
        <p:txBody>
          <a:bodyPr/>
          <a:lstStyle/>
          <a:p>
            <a:endParaRPr lang="en-US"/>
          </a:p>
        </p:txBody>
      </p:sp>
      <p:pic>
        <p:nvPicPr>
          <p:cNvPr id="19460" name="Picture 2"/>
          <p:cNvPicPr>
            <a:picLocks noChangeAspect="1" noChangeArrowheads="1"/>
          </p:cNvPicPr>
          <p:nvPr/>
        </p:nvPicPr>
        <p:blipFill>
          <a:blip r:embed="rId3" cstate="print"/>
          <a:srcRect l="5701" t="20778" r="5250" b="4244"/>
          <a:stretch>
            <a:fillRect/>
          </a:stretch>
        </p:blipFill>
        <p:spPr bwMode="auto">
          <a:xfrm>
            <a:off x="0" y="1403130"/>
            <a:ext cx="7141779" cy="4177862"/>
          </a:xfrm>
          <a:prstGeom prst="rect">
            <a:avLst/>
          </a:prstGeom>
          <a:noFill/>
          <a:ln w="9525">
            <a:noFill/>
            <a:miter lim="800000"/>
            <a:headEnd/>
            <a:tailEnd/>
          </a:ln>
        </p:spPr>
      </p:pic>
      <p:sp>
        <p:nvSpPr>
          <p:cNvPr id="5" name="מלבן מעוגל 4"/>
          <p:cNvSpPr/>
          <p:nvPr/>
        </p:nvSpPr>
        <p:spPr>
          <a:xfrm>
            <a:off x="0" y="4209393"/>
            <a:ext cx="4524703" cy="8513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t="17294" b="8977"/>
          <a:stretch>
            <a:fillRect/>
          </a:stretch>
        </p:blipFill>
        <p:spPr bwMode="auto">
          <a:xfrm>
            <a:off x="0" y="1450428"/>
            <a:ext cx="7409793" cy="4493172"/>
          </a:xfrm>
          <a:prstGeom prst="rect">
            <a:avLst/>
          </a:prstGeom>
          <a:noFill/>
          <a:ln w="9525">
            <a:noFill/>
            <a:miter lim="800000"/>
            <a:headEnd/>
            <a:tailEnd/>
          </a:ln>
        </p:spPr>
      </p:pic>
      <p:sp>
        <p:nvSpPr>
          <p:cNvPr id="2" name="כותרת 1"/>
          <p:cNvSpPr>
            <a:spLocks noGrp="1"/>
          </p:cNvSpPr>
          <p:nvPr>
            <p:ph type="title"/>
          </p:nvPr>
        </p:nvSpPr>
        <p:spPr>
          <a:xfrm>
            <a:off x="370220" y="0"/>
            <a:ext cx="7016232" cy="1434662"/>
          </a:xfrm>
        </p:spPr>
        <p:txBody>
          <a:bodyPr lIns="0" rIns="0">
            <a:normAutofit fontScale="90000"/>
          </a:bodyPr>
          <a:lstStyle/>
          <a:p>
            <a:pPr>
              <a:defRPr/>
            </a:pPr>
            <a:r>
              <a:rPr lang="en-US" sz="2400" dirty="0"/>
              <a:t>Force – buyers power </a:t>
            </a:r>
            <a:br>
              <a:rPr lang="en-US" sz="2400" dirty="0"/>
            </a:br>
            <a:r>
              <a:rPr lang="en-US" sz="2400" dirty="0"/>
              <a:t>Strategy= differentiation</a:t>
            </a:r>
            <a:br>
              <a:rPr lang="en-US" sz="2400" dirty="0"/>
            </a:br>
            <a:r>
              <a:rPr lang="en-US" sz="2400" dirty="0"/>
              <a:t> 			Force –  new entries</a:t>
            </a:r>
            <a:br>
              <a:rPr lang="en-US" sz="2400" dirty="0"/>
            </a:br>
            <a:r>
              <a:rPr lang="en-US" sz="2400" dirty="0"/>
              <a:t>			Strategy – (Entry) cost</a:t>
            </a:r>
          </a:p>
        </p:txBody>
      </p:sp>
    </p:spTree>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70220" y="186905"/>
            <a:ext cx="7016232" cy="786724"/>
          </a:xfrm>
        </p:spPr>
        <p:txBody>
          <a:bodyPr lIns="0" rIns="0">
            <a:normAutofit/>
          </a:bodyPr>
          <a:lstStyle/>
          <a:p>
            <a:pPr>
              <a:defRPr/>
            </a:pPr>
            <a:r>
              <a:rPr lang="en-US" sz="2400" dirty="0"/>
              <a:t>Threats of substitutes – APPLE IPO</a:t>
            </a:r>
            <a:endParaRPr lang="en-US" sz="2400" dirty="0" err="1"/>
          </a:p>
        </p:txBody>
      </p:sp>
      <p:pic>
        <p:nvPicPr>
          <p:cNvPr id="3" name="Picture 3" descr="A screenshot of a cell phone&#10;&#10;Description generated with very high confidence">
            <a:extLst>
              <a:ext uri="{FF2B5EF4-FFF2-40B4-BE49-F238E27FC236}">
                <a16:creationId xmlns:a16="http://schemas.microsoft.com/office/drawing/2014/main" xmlns="" id="{E3B1B2BB-8A15-41D4-A0FB-607CADFD48F4}"/>
              </a:ext>
            </a:extLst>
          </p:cNvPr>
          <p:cNvPicPr>
            <a:picLocks noChangeAspect="1"/>
          </p:cNvPicPr>
          <p:nvPr/>
        </p:nvPicPr>
        <p:blipFill rotWithShape="1">
          <a:blip r:embed="rId3" cstate="print"/>
          <a:srcRect l="15710" t="24205" r="21485" b="18551"/>
          <a:stretch/>
        </p:blipFill>
        <p:spPr>
          <a:xfrm>
            <a:off x="32078" y="1089988"/>
            <a:ext cx="7167105" cy="4640152"/>
          </a:xfrm>
          <a:prstGeom prst="rect">
            <a:avLst/>
          </a:prstGeom>
        </p:spPr>
      </p:pic>
    </p:spTree>
    <p:extLst>
      <p:ext uri="{BB962C8B-B14F-4D97-AF65-F5344CB8AC3E}">
        <p14:creationId xmlns:p14="http://schemas.microsoft.com/office/powerpoint/2010/main" xmlns="" val="1865175517"/>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70220" y="186905"/>
            <a:ext cx="7016232" cy="786724"/>
          </a:xfrm>
        </p:spPr>
        <p:txBody>
          <a:bodyPr lIns="0" rIns="0">
            <a:normAutofit/>
          </a:bodyPr>
          <a:lstStyle/>
          <a:p>
            <a:pPr>
              <a:defRPr/>
            </a:pPr>
            <a:r>
              <a:rPr lang="en-US" sz="2400" dirty="0"/>
              <a:t>Threats of substitutes – </a:t>
            </a:r>
            <a:r>
              <a:rPr lang="en-US" sz="2400" dirty="0" err="1"/>
              <a:t>ebay</a:t>
            </a:r>
            <a:r>
              <a:rPr lang="en-US" sz="2400" dirty="0"/>
              <a:t> </a:t>
            </a:r>
          </a:p>
        </p:txBody>
      </p:sp>
      <p:pic>
        <p:nvPicPr>
          <p:cNvPr id="3" name="Picture 3" descr="A screenshot of a cell phone&#10;&#10;Description generated with very high confidence">
            <a:extLst>
              <a:ext uri="{FF2B5EF4-FFF2-40B4-BE49-F238E27FC236}">
                <a16:creationId xmlns:a16="http://schemas.microsoft.com/office/drawing/2014/main" xmlns="" id="{22A453C4-8380-46B8-A556-BE71F2892EB4}"/>
              </a:ext>
            </a:extLst>
          </p:cNvPr>
          <p:cNvPicPr>
            <a:picLocks noChangeAspect="1"/>
          </p:cNvPicPr>
          <p:nvPr/>
        </p:nvPicPr>
        <p:blipFill rotWithShape="1">
          <a:blip r:embed="rId3" cstate="print"/>
          <a:srcRect l="18397" t="12298" r="21676" b="24272"/>
          <a:stretch/>
        </p:blipFill>
        <p:spPr>
          <a:xfrm>
            <a:off x="322400" y="977972"/>
            <a:ext cx="6933974" cy="4633971"/>
          </a:xfrm>
          <a:prstGeom prst="rect">
            <a:avLst/>
          </a:prstGeom>
        </p:spPr>
      </p:pic>
    </p:spTree>
    <p:extLst>
      <p:ext uri="{BB962C8B-B14F-4D97-AF65-F5344CB8AC3E}">
        <p14:creationId xmlns:p14="http://schemas.microsoft.com/office/powerpoint/2010/main" xmlns="" val="1011591710"/>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מציין מיקום תוכן 2"/>
          <p:cNvSpPr>
            <a:spLocks noGrp="1"/>
          </p:cNvSpPr>
          <p:nvPr>
            <p:ph idx="1"/>
          </p:nvPr>
        </p:nvSpPr>
        <p:spPr/>
        <p:txBody>
          <a:bodyPr/>
          <a:lstStyle/>
          <a:p>
            <a:endParaRPr lang="en-US"/>
          </a:p>
        </p:txBody>
      </p:sp>
      <p:pic>
        <p:nvPicPr>
          <p:cNvPr id="10246" name="Picture 2"/>
          <p:cNvPicPr>
            <a:picLocks noChangeAspect="1" noChangeArrowheads="1"/>
          </p:cNvPicPr>
          <p:nvPr/>
        </p:nvPicPr>
        <p:blipFill>
          <a:blip r:embed="rId3" cstate="print"/>
          <a:srcRect t="13314"/>
          <a:stretch>
            <a:fillRect/>
          </a:stretch>
        </p:blipFill>
        <p:spPr bwMode="auto">
          <a:xfrm>
            <a:off x="0" y="1072055"/>
            <a:ext cx="7296149" cy="4871545"/>
          </a:xfrm>
          <a:prstGeom prst="rect">
            <a:avLst/>
          </a:prstGeom>
          <a:noFill/>
          <a:ln w="9525">
            <a:noFill/>
            <a:miter lim="800000"/>
            <a:headEnd/>
            <a:tailEnd/>
          </a:ln>
        </p:spPr>
      </p:pic>
      <p:sp>
        <p:nvSpPr>
          <p:cNvPr id="5" name="כותרת 1"/>
          <p:cNvSpPr>
            <a:spLocks noGrp="1"/>
          </p:cNvSpPr>
          <p:nvPr>
            <p:ph type="title"/>
          </p:nvPr>
        </p:nvSpPr>
        <p:spPr>
          <a:xfrm>
            <a:off x="411163" y="120153"/>
            <a:ext cx="6515100" cy="990600"/>
          </a:xfrm>
        </p:spPr>
        <p:txBody>
          <a:bodyPr>
            <a:normAutofit fontScale="90000"/>
          </a:bodyPr>
          <a:lstStyle/>
          <a:p>
            <a:pPr algn="ctr">
              <a:defRPr/>
            </a:pPr>
            <a:r>
              <a:rPr lang="en-US" dirty="0"/>
              <a:t>Competitive advantage</a:t>
            </a:r>
            <a:br>
              <a:rPr lang="en-US" dirty="0"/>
            </a:br>
            <a:r>
              <a:rPr lang="en-US" dirty="0"/>
              <a:t> </a:t>
            </a:r>
            <a:r>
              <a:rPr lang="en-US" sz="2200" dirty="0"/>
              <a:t>External analysis</a:t>
            </a:r>
            <a:endParaRPr lang="en-US" dirty="0"/>
          </a:p>
        </p:txBody>
      </p:sp>
    </p:spTree>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70220" y="186905"/>
            <a:ext cx="7016232" cy="786724"/>
          </a:xfrm>
        </p:spPr>
        <p:txBody>
          <a:bodyPr lIns="0" rIns="0">
            <a:normAutofit/>
          </a:bodyPr>
          <a:lstStyle/>
          <a:p>
            <a:pPr>
              <a:defRPr/>
            </a:pPr>
            <a:r>
              <a:rPr lang="en-US" sz="2400" dirty="0"/>
              <a:t>Threats of substitutes – amazon Kindle</a:t>
            </a:r>
            <a:endParaRPr lang="en-US" sz="2400" dirty="0" err="1"/>
          </a:p>
        </p:txBody>
      </p:sp>
      <p:pic>
        <p:nvPicPr>
          <p:cNvPr id="4" name="Picture 4" descr="A screenshot of a social media post&#10;&#10;Description generated with very high confidence">
            <a:extLst>
              <a:ext uri="{FF2B5EF4-FFF2-40B4-BE49-F238E27FC236}">
                <a16:creationId xmlns:a16="http://schemas.microsoft.com/office/drawing/2014/main" xmlns="" id="{2A28D598-DBD6-407F-8540-0688BE2A55F4}"/>
              </a:ext>
            </a:extLst>
          </p:cNvPr>
          <p:cNvPicPr>
            <a:picLocks noChangeAspect="1"/>
          </p:cNvPicPr>
          <p:nvPr/>
        </p:nvPicPr>
        <p:blipFill rotWithShape="1">
          <a:blip r:embed="rId3" cstate="print"/>
          <a:srcRect l="19713" t="21337" r="20609" b="15605"/>
          <a:stretch/>
        </p:blipFill>
        <p:spPr>
          <a:xfrm>
            <a:off x="372155" y="1052535"/>
            <a:ext cx="6958903" cy="4733666"/>
          </a:xfrm>
          <a:prstGeom prst="rect">
            <a:avLst/>
          </a:prstGeom>
        </p:spPr>
      </p:pic>
    </p:spTree>
    <p:extLst>
      <p:ext uri="{BB962C8B-B14F-4D97-AF65-F5344CB8AC3E}">
        <p14:creationId xmlns:p14="http://schemas.microsoft.com/office/powerpoint/2010/main" xmlns="" val="772680669"/>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txBox="1">
            <a:spLocks/>
          </p:cNvSpPr>
          <p:nvPr/>
        </p:nvSpPr>
        <p:spPr>
          <a:xfrm>
            <a:off x="307155" y="268014"/>
            <a:ext cx="7016232" cy="1040524"/>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wrap="square" lIns="0" tIns="0" rIns="0" bIns="0" numCol="1" anchor="ctr" anchorCtr="0" compatLnSpc="1">
            <a:prstTxWarp prst="textNoShape">
              <a:avLst/>
            </a:prstTxWarp>
            <a:normAutofit fontScale="97500"/>
          </a:bodyPr>
          <a:lstStyle/>
          <a:p>
            <a:r>
              <a:rPr lang="en-US" sz="37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Hyper-competition</a:t>
            </a:r>
            <a:endParaRPr lang="en-US" sz="23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endParaRPr>
          </a:p>
          <a:p>
            <a:pPr lvl="0" eaLnBrk="0" hangingPunct="0">
              <a:defRPr/>
            </a:pPr>
            <a:endParaRPr kumimoji="0" lang="en-US" sz="24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endParaRPr>
          </a:p>
        </p:txBody>
      </p:sp>
      <p:sp>
        <p:nvSpPr>
          <p:cNvPr id="6" name="Rectangle 2"/>
          <p:cNvSpPr txBox="1">
            <a:spLocks noChangeArrowheads="1"/>
          </p:cNvSpPr>
          <p:nvPr/>
        </p:nvSpPr>
        <p:spPr>
          <a:xfrm>
            <a:off x="331076" y="1340067"/>
            <a:ext cx="7062952" cy="4130567"/>
          </a:xfrm>
          <a:prstGeom prst="rect">
            <a:avLst/>
          </a:prstGeom>
          <a:noFill/>
        </p:spPr>
        <p:txBody>
          <a:bodyPr vert="horz" wrap="square" lIns="81551" tIns="40776" rIns="81551" bIns="40776" numCol="1" anchor="ctr" anchorCtr="0" compatLnSpc="1">
            <a:prstTxWarp prst="textNoShape">
              <a:avLst/>
            </a:prstTxWarp>
            <a:normAutofit/>
          </a:bodyPr>
          <a:lstStyle/>
          <a:p>
            <a:pPr marL="361950" marR="0" lvl="0" indent="-361950" algn="l" defTabSz="914400" rtl="0" eaLnBrk="0" fontAlgn="base" latinLnBrk="0" hangingPunct="0">
              <a:lnSpc>
                <a:spcPct val="100000"/>
              </a:lnSpc>
              <a:spcBef>
                <a:spcPct val="0"/>
              </a:spcBef>
              <a:spcAft>
                <a:spcPct val="0"/>
              </a:spcAft>
              <a:buClrTx/>
              <a:buSzTx/>
              <a:buFont typeface="Wingdings" pitchFamily="2" charset="2"/>
              <a:buChar char="q"/>
              <a:tabLst/>
              <a:defRPr/>
            </a:pPr>
            <a:r>
              <a:rPr kumimoji="0" lang="en-AU" sz="2100"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Often a characteristic of </a:t>
            </a:r>
            <a:r>
              <a:rPr kumimoji="0" lang="en-AU" sz="2100" i="0" u="sng"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new markets </a:t>
            </a:r>
            <a:r>
              <a:rPr kumimoji="0" lang="en-AU" sz="2100"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and industries.</a:t>
            </a:r>
          </a:p>
          <a:p>
            <a:pPr marL="361950" marR="0" lvl="0" indent="-361950" algn="l" defTabSz="914400" rtl="0" eaLnBrk="0" fontAlgn="base" latinLnBrk="0" hangingPunct="0">
              <a:lnSpc>
                <a:spcPct val="100000"/>
              </a:lnSpc>
              <a:spcBef>
                <a:spcPct val="0"/>
              </a:spcBef>
              <a:spcAft>
                <a:spcPct val="0"/>
              </a:spcAft>
              <a:buClrTx/>
              <a:buSzTx/>
              <a:buFont typeface="Wingdings" pitchFamily="2" charset="2"/>
              <a:buChar char="q"/>
              <a:tabLst/>
              <a:defRPr/>
            </a:pPr>
            <a:endParaRPr lang="en-AU"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endParaRPr>
          </a:p>
          <a:p>
            <a:pPr marL="361950" marR="0" lvl="0" indent="-361950" algn="l" defTabSz="914400" rtl="0" eaLnBrk="0" fontAlgn="base" latinLnBrk="0" hangingPunct="0">
              <a:lnSpc>
                <a:spcPct val="100000"/>
              </a:lnSpc>
              <a:spcBef>
                <a:spcPct val="0"/>
              </a:spcBef>
              <a:spcAft>
                <a:spcPct val="0"/>
              </a:spcAft>
              <a:buClrTx/>
              <a:buSzTx/>
              <a:buFont typeface="Wingdings" pitchFamily="2" charset="2"/>
              <a:buChar char="q"/>
              <a:tabLst/>
              <a:defRPr/>
            </a:pPr>
            <a:r>
              <a:rPr kumimoji="0" lang="en-AU" sz="2100"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Occurs when technologies or offerings are so new that </a:t>
            </a:r>
            <a:r>
              <a:rPr kumimoji="0" lang="en-AU" sz="2100" i="0" u="sng"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standards and rules are in flux</a:t>
            </a:r>
            <a:r>
              <a:rPr kumimoji="0" lang="en-AU" sz="2100"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 resulting in competitive advantages that cannot be sustained. </a:t>
            </a:r>
          </a:p>
          <a:p>
            <a:pPr marL="361950" marR="0" lvl="0" indent="-361950" algn="l" defTabSz="914400" rtl="0" eaLnBrk="0" fontAlgn="base" latinLnBrk="0" hangingPunct="0">
              <a:lnSpc>
                <a:spcPct val="100000"/>
              </a:lnSpc>
              <a:spcBef>
                <a:spcPct val="0"/>
              </a:spcBef>
              <a:spcAft>
                <a:spcPct val="0"/>
              </a:spcAft>
              <a:buClrTx/>
              <a:buSzTx/>
              <a:buFont typeface="Wingdings" pitchFamily="2" charset="2"/>
              <a:buChar char="q"/>
              <a:tabLst/>
              <a:defRPr/>
            </a:pPr>
            <a:endParaRPr lang="en-AU"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endParaRPr>
          </a:p>
          <a:p>
            <a:pPr marL="361950" marR="0" lvl="0" indent="-361950" algn="l" defTabSz="914400" rtl="0" eaLnBrk="0" fontAlgn="base" latinLnBrk="0" hangingPunct="0">
              <a:lnSpc>
                <a:spcPct val="100000"/>
              </a:lnSpc>
              <a:spcBef>
                <a:spcPct val="0"/>
              </a:spcBef>
              <a:spcAft>
                <a:spcPct val="0"/>
              </a:spcAft>
              <a:buClrTx/>
              <a:buSzTx/>
              <a:buFont typeface="Wingdings" pitchFamily="2" charset="2"/>
              <a:buChar char="q"/>
              <a:tabLst/>
              <a:defRPr/>
            </a:pPr>
            <a:r>
              <a:rPr kumimoji="0" lang="en-AU" sz="2100"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companies must constantly compete in price,</a:t>
            </a:r>
            <a:r>
              <a:rPr kumimoji="0" lang="en-AU" sz="2100" i="0" u="none" strike="noStrike" kern="1200" cap="all" spc="0" normalizeH="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 </a:t>
            </a:r>
            <a:r>
              <a:rPr kumimoji="0" lang="en-AU" sz="2100"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quality</a:t>
            </a:r>
            <a:r>
              <a:rPr lang="en-AU"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 </a:t>
            </a:r>
            <a:r>
              <a:rPr kumimoji="0" lang="en-AU" sz="2100"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innovation, supply chain management, new value creation.</a:t>
            </a:r>
            <a:endParaRPr kumimoji="0" lang="en-US" sz="3400"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endParaRPr>
          </a:p>
        </p:txBody>
      </p:sp>
    </p:spTree>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txBox="1">
            <a:spLocks/>
          </p:cNvSpPr>
          <p:nvPr/>
        </p:nvSpPr>
        <p:spPr>
          <a:xfrm>
            <a:off x="307155" y="268014"/>
            <a:ext cx="7016232" cy="1040524"/>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wrap="square" lIns="0" tIns="0" rIns="0" bIns="0" numCol="1" anchor="ctr" anchorCtr="0" compatLnSpc="1">
            <a:prstTxWarp prst="textNoShape">
              <a:avLst/>
            </a:prstTxWarp>
            <a:normAutofit fontScale="97500"/>
          </a:bodyPr>
          <a:lstStyle/>
          <a:p>
            <a:pPr algn="ctr"/>
            <a:r>
              <a:rPr lang="en-US" sz="3700" b="1" cap="all" dirty="0" err="1">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D’Avenis</a:t>
            </a:r>
            <a:r>
              <a:rPr lang="en-US" sz="37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 </a:t>
            </a:r>
            <a:r>
              <a:rPr lang="en-US" sz="3700" b="1" cap="all" dirty="0" err="1">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Hypercompetition</a:t>
            </a:r>
            <a:endParaRPr lang="en-US" sz="37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endParaRPr>
          </a:p>
          <a:p>
            <a:pPr algn="ctr"/>
            <a:r>
              <a:rPr lang="en-US" sz="25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the New 7 Ss Framework model</a:t>
            </a:r>
            <a:endParaRPr kumimoji="0" lang="en-US" sz="24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endParaRPr>
          </a:p>
        </p:txBody>
      </p:sp>
      <p:sp>
        <p:nvSpPr>
          <p:cNvPr id="6" name="Rectangle 2"/>
          <p:cNvSpPr txBox="1">
            <a:spLocks noChangeArrowheads="1"/>
          </p:cNvSpPr>
          <p:nvPr/>
        </p:nvSpPr>
        <p:spPr>
          <a:xfrm>
            <a:off x="252248" y="1497724"/>
            <a:ext cx="7062952" cy="3358056"/>
          </a:xfrm>
          <a:prstGeom prst="rect">
            <a:avLst/>
          </a:prstGeom>
          <a:noFill/>
        </p:spPr>
        <p:txBody>
          <a:bodyPr vert="horz" wrap="square" lIns="81551" tIns="40776" rIns="81551" bIns="40776" numCol="1" anchor="t" anchorCtr="0" compatLnSpc="1">
            <a:prstTxWarp prst="textNoShape">
              <a:avLst/>
            </a:prstTxWarp>
            <a:normAutofit/>
          </a:bodyPr>
          <a:lstStyle/>
          <a:p>
            <a:pPr marL="361950" lvl="0" indent="-361950" eaLnBrk="0" hangingPunct="0">
              <a:buFont typeface="Wingdings" pitchFamily="2" charset="2"/>
              <a:buChar char="q"/>
              <a:defRPr/>
            </a:pPr>
            <a:r>
              <a:rPr lang="en-US"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Every advantage is eroded.</a:t>
            </a:r>
          </a:p>
          <a:p>
            <a:pPr marL="361950" lvl="0" indent="-361950" eaLnBrk="0" hangingPunct="0">
              <a:buFont typeface="Wingdings" pitchFamily="2" charset="2"/>
              <a:buChar char="q"/>
              <a:defRPr/>
            </a:pPr>
            <a:endParaRPr lang="en-US"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endParaRPr>
          </a:p>
          <a:p>
            <a:pPr marL="361950" lvl="0" indent="-361950" eaLnBrk="0" hangingPunct="0">
              <a:buFont typeface="Wingdings" pitchFamily="2" charset="2"/>
              <a:buChar char="q"/>
              <a:defRPr/>
            </a:pPr>
            <a:r>
              <a:rPr lang="en-US"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Sustaining an advantage can be a deadly distraction.</a:t>
            </a:r>
          </a:p>
          <a:p>
            <a:pPr marL="361950" lvl="0" indent="-361950" eaLnBrk="0" hangingPunct="0">
              <a:buFont typeface="Wingdings" pitchFamily="2" charset="2"/>
              <a:buChar char="q"/>
              <a:defRPr/>
            </a:pPr>
            <a:endParaRPr lang="en-US"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endParaRPr>
          </a:p>
          <a:p>
            <a:pPr marL="361950" lvl="0" indent="-361950" eaLnBrk="0" hangingPunct="0">
              <a:buFont typeface="Wingdings" pitchFamily="2" charset="2"/>
              <a:buChar char="q"/>
              <a:defRPr/>
            </a:pPr>
            <a:r>
              <a:rPr lang="en-US"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Goal of advantage should be disruption, not sustainability</a:t>
            </a:r>
          </a:p>
          <a:p>
            <a:pPr marL="361950" lvl="0" indent="-361950" eaLnBrk="0" hangingPunct="0">
              <a:buFont typeface="Wingdings" pitchFamily="2" charset="2"/>
              <a:buChar char="q"/>
              <a:defRPr/>
            </a:pPr>
            <a:endParaRPr lang="en-US"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endParaRPr>
          </a:p>
          <a:p>
            <a:pPr marL="361950" lvl="0" indent="-361950" eaLnBrk="0" hangingPunct="0">
              <a:buFont typeface="Wingdings" pitchFamily="2" charset="2"/>
              <a:buChar char="q"/>
              <a:defRPr/>
            </a:pPr>
            <a:r>
              <a:rPr lang="en-US" sz="2100"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Initiatives are achieved through series of small steps</a:t>
            </a:r>
            <a:endParaRPr kumimoji="0" lang="en-US" sz="3400"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endParaRPr>
          </a:p>
        </p:txBody>
      </p:sp>
    </p:spTree>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defRPr/>
            </a:pPr>
            <a:r>
              <a:rPr lang="en-US" dirty="0" err="1"/>
              <a:t>D’Avenis</a:t>
            </a:r>
            <a:r>
              <a:rPr lang="en-US" dirty="0"/>
              <a:t> Hyper-competition</a:t>
            </a:r>
            <a:br>
              <a:rPr lang="en-US" dirty="0"/>
            </a:br>
            <a:r>
              <a:rPr lang="en-US" dirty="0"/>
              <a:t>Triangular</a:t>
            </a:r>
          </a:p>
        </p:txBody>
      </p:sp>
      <p:pic>
        <p:nvPicPr>
          <p:cNvPr id="23557" name="מציין מיקום תוכן 3" descr="D’Aveni’s+Disruption+and+7-S’s.jpg"/>
          <p:cNvPicPr>
            <a:picLocks noGrp="1" noChangeAspect="1"/>
          </p:cNvPicPr>
          <p:nvPr>
            <p:ph idx="1"/>
          </p:nvPr>
        </p:nvPicPr>
        <p:blipFill>
          <a:blip r:embed="rId3" cstate="print"/>
          <a:srcRect t="14076" r="5134" b="-57"/>
          <a:stretch>
            <a:fillRect/>
          </a:stretch>
        </p:blipFill>
        <p:spPr>
          <a:xfrm>
            <a:off x="381219" y="1418896"/>
            <a:ext cx="6555609" cy="4457090"/>
          </a:xfrm>
        </p:spPr>
      </p:pic>
    </p:spTree>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4610" name="Rectangle 2"/>
          <p:cNvSpPr>
            <a:spLocks noGrp="1" noChangeArrowheads="1"/>
          </p:cNvSpPr>
          <p:nvPr>
            <p:ph type="title"/>
          </p:nvPr>
        </p:nvSpPr>
        <p:spPr>
          <a:xfrm>
            <a:off x="225743" y="225637"/>
            <a:ext cx="7400925" cy="818621"/>
          </a:xfrm>
        </p:spPr>
        <p:txBody>
          <a:bodyPr/>
          <a:lstStyle/>
          <a:p>
            <a:pPr>
              <a:defRPr/>
            </a:pPr>
            <a:r>
              <a:rPr lang="en-US" dirty="0" err="1"/>
              <a:t>D’Aveni’s</a:t>
            </a:r>
            <a:r>
              <a:rPr lang="en-US" dirty="0"/>
              <a:t> new 7 Ss</a:t>
            </a:r>
          </a:p>
        </p:txBody>
      </p:sp>
      <p:sp>
        <p:nvSpPr>
          <p:cNvPr id="25603" name="Rectangle 3"/>
          <p:cNvSpPr>
            <a:spLocks noGrp="1" noChangeArrowheads="1"/>
          </p:cNvSpPr>
          <p:nvPr>
            <p:ph type="body" idx="1"/>
          </p:nvPr>
        </p:nvSpPr>
        <p:spPr>
          <a:xfrm>
            <a:off x="0" y="1069318"/>
            <a:ext cx="7394028" cy="5500815"/>
          </a:xfrm>
        </p:spPr>
        <p:txBody>
          <a:bodyPr/>
          <a:lstStyle/>
          <a:p>
            <a:pPr lvl="1">
              <a:spcBef>
                <a:spcPts val="0"/>
              </a:spcBef>
              <a:spcAft>
                <a:spcPts val="1200"/>
              </a:spcAft>
              <a:buFontTx/>
              <a:buNone/>
            </a:pPr>
            <a:r>
              <a:rPr lang="en-US" sz="1600" dirty="0">
                <a:latin typeface="Trebuchet MS (כותרות)"/>
              </a:rPr>
              <a:t>1. </a:t>
            </a:r>
            <a:r>
              <a:rPr lang="en-US" sz="1800" b="1" dirty="0">
                <a:latin typeface="Trebuchet MS (כותרות)"/>
              </a:rPr>
              <a:t>Superior stakeholder satisfaction</a:t>
            </a:r>
            <a:r>
              <a:rPr lang="en-US" sz="1800" dirty="0">
                <a:latin typeface="Trebuchet MS (כותרות)"/>
              </a:rPr>
              <a:t>: maximize customer satisfaction by adding value strategically</a:t>
            </a:r>
          </a:p>
          <a:p>
            <a:pPr lvl="1">
              <a:spcBef>
                <a:spcPts val="0"/>
              </a:spcBef>
              <a:spcAft>
                <a:spcPts val="1200"/>
              </a:spcAft>
              <a:buFontTx/>
              <a:buNone/>
            </a:pPr>
            <a:r>
              <a:rPr lang="en-US" sz="1800" dirty="0">
                <a:latin typeface="Trebuchet MS (כותרות)"/>
              </a:rPr>
              <a:t>2. </a:t>
            </a:r>
            <a:r>
              <a:rPr lang="en-US" sz="1800" b="1" dirty="0">
                <a:latin typeface="Trebuchet MS (כותרות)"/>
              </a:rPr>
              <a:t>Strategic soothsaying</a:t>
            </a:r>
            <a:r>
              <a:rPr lang="en-US" sz="1800" dirty="0">
                <a:latin typeface="Trebuchet MS (כותרות)"/>
              </a:rPr>
              <a:t>: use new knowledge to predict new windows of opportunity</a:t>
            </a:r>
          </a:p>
          <a:p>
            <a:pPr lvl="1">
              <a:spcBef>
                <a:spcPts val="0"/>
              </a:spcBef>
              <a:spcAft>
                <a:spcPts val="1200"/>
              </a:spcAft>
              <a:buFontTx/>
              <a:buNone/>
            </a:pPr>
            <a:r>
              <a:rPr lang="en-US" sz="1800" dirty="0">
                <a:latin typeface="Trebuchet MS (כותרות)"/>
              </a:rPr>
              <a:t>3. </a:t>
            </a:r>
            <a:r>
              <a:rPr lang="en-US" sz="1800" b="1" dirty="0">
                <a:latin typeface="Trebuchet MS (כותרות)"/>
              </a:rPr>
              <a:t>Positioning for speed</a:t>
            </a:r>
            <a:r>
              <a:rPr lang="en-US" sz="1800" dirty="0">
                <a:latin typeface="Trebuchet MS (כותרות)"/>
              </a:rPr>
              <a:t>: prepare the org. to react as fast as possible</a:t>
            </a:r>
          </a:p>
          <a:p>
            <a:pPr lvl="1">
              <a:spcBef>
                <a:spcPts val="0"/>
              </a:spcBef>
              <a:spcAft>
                <a:spcPts val="1200"/>
              </a:spcAft>
              <a:buFontTx/>
              <a:buNone/>
            </a:pPr>
            <a:r>
              <a:rPr lang="en-US" sz="1800" dirty="0">
                <a:latin typeface="Trebuchet MS (כותרות)"/>
              </a:rPr>
              <a:t>4. </a:t>
            </a:r>
            <a:r>
              <a:rPr lang="en-US" sz="1800" b="1" dirty="0">
                <a:latin typeface="Trebuchet MS (כותרות)"/>
              </a:rPr>
              <a:t>Positioning for surprise</a:t>
            </a:r>
            <a:r>
              <a:rPr lang="en-US" sz="1800" dirty="0">
                <a:latin typeface="Trebuchet MS (כותרות)"/>
              </a:rPr>
              <a:t>: surprise competitors</a:t>
            </a:r>
          </a:p>
          <a:p>
            <a:pPr lvl="1">
              <a:spcBef>
                <a:spcPts val="0"/>
              </a:spcBef>
              <a:spcAft>
                <a:spcPts val="1200"/>
              </a:spcAft>
              <a:buFontTx/>
              <a:buNone/>
            </a:pPr>
            <a:r>
              <a:rPr lang="en-US" sz="1800" dirty="0">
                <a:latin typeface="Trebuchet MS (כותרות)"/>
              </a:rPr>
              <a:t>5. </a:t>
            </a:r>
            <a:r>
              <a:rPr lang="en-US" sz="1800" b="1" dirty="0">
                <a:latin typeface="Trebuchet MS (כותרות)"/>
              </a:rPr>
              <a:t>Shifting the rules of competition</a:t>
            </a:r>
            <a:r>
              <a:rPr lang="en-US" sz="1800" dirty="0">
                <a:latin typeface="Trebuchet MS (כותרות)"/>
              </a:rPr>
              <a:t>: serve customers in novel ways</a:t>
            </a:r>
          </a:p>
          <a:p>
            <a:pPr lvl="1">
              <a:spcBef>
                <a:spcPts val="0"/>
              </a:spcBef>
              <a:spcAft>
                <a:spcPts val="1200"/>
              </a:spcAft>
              <a:buFontTx/>
              <a:buNone/>
            </a:pPr>
            <a:r>
              <a:rPr lang="en-US" sz="1800" dirty="0">
                <a:latin typeface="Trebuchet MS (כותרות)"/>
              </a:rPr>
              <a:t>6. </a:t>
            </a:r>
            <a:r>
              <a:rPr lang="en-US" sz="1800" b="1" dirty="0">
                <a:latin typeface="Trebuchet MS (כותרות)"/>
              </a:rPr>
              <a:t>Signaling strategic intent</a:t>
            </a:r>
            <a:r>
              <a:rPr lang="en-US" sz="1800" dirty="0">
                <a:latin typeface="Trebuchet MS (כותרות)"/>
              </a:rPr>
              <a:t>: communicate intensions in order to stall competitors</a:t>
            </a:r>
          </a:p>
          <a:p>
            <a:pPr lvl="1">
              <a:spcBef>
                <a:spcPts val="0"/>
              </a:spcBef>
              <a:spcAft>
                <a:spcPts val="1200"/>
              </a:spcAft>
              <a:buFontTx/>
              <a:buNone/>
            </a:pPr>
            <a:r>
              <a:rPr lang="en-US" sz="1800" dirty="0">
                <a:latin typeface="Trebuchet MS (כותרות)"/>
              </a:rPr>
              <a:t>7. </a:t>
            </a:r>
            <a:r>
              <a:rPr lang="en-US" sz="1800" b="1" dirty="0">
                <a:latin typeface="Trebuchet MS (כותרות)"/>
              </a:rPr>
              <a:t>Simultaneous and sequential strategic thrusts</a:t>
            </a:r>
            <a:r>
              <a:rPr lang="en-US" sz="1800" dirty="0">
                <a:latin typeface="Trebuchet MS (כותרות)"/>
              </a:rPr>
              <a:t>: take steps to stun and confuse competitors in order to disrupt or block their efforts </a:t>
            </a:r>
          </a:p>
        </p:txBody>
      </p:sp>
    </p:spTree>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485775" y="663575"/>
            <a:ext cx="6961188" cy="461963"/>
          </a:xfrm>
          <a:prstGeom prst="rect">
            <a:avLst/>
          </a:prstGeom>
          <a:noFill/>
          <a:ln w="9525">
            <a:noFill/>
            <a:miter lim="800000"/>
            <a:headEnd/>
            <a:tailEnd/>
          </a:ln>
        </p:spPr>
        <p:txBody>
          <a:bodyPr lIns="81551" tIns="40776" rIns="81551" bIns="40776" anchor="b"/>
          <a:lstStyle/>
          <a:p>
            <a:pPr algn="ctr" eaLnBrk="0" hangingPunct="0"/>
            <a:endParaRPr lang="en-US" sz="2500" b="1" dirty="0">
              <a:solidFill>
                <a:srgbClr val="000066"/>
              </a:solidFill>
            </a:endParaRPr>
          </a:p>
        </p:txBody>
      </p:sp>
      <p:sp>
        <p:nvSpPr>
          <p:cNvPr id="27651" name="Line 3"/>
          <p:cNvSpPr>
            <a:spLocks noChangeShapeType="1"/>
          </p:cNvSpPr>
          <p:nvPr/>
        </p:nvSpPr>
        <p:spPr bwMode="auto">
          <a:xfrm>
            <a:off x="1587500" y="1411288"/>
            <a:ext cx="0" cy="1782762"/>
          </a:xfrm>
          <a:prstGeom prst="line">
            <a:avLst/>
          </a:prstGeom>
          <a:noFill/>
          <a:ln w="19050">
            <a:solidFill>
              <a:schemeClr val="tx1"/>
            </a:solidFill>
            <a:round/>
            <a:headEnd type="none" w="sm" len="sm"/>
            <a:tailEnd type="none" w="sm" len="sm"/>
          </a:ln>
        </p:spPr>
        <p:txBody>
          <a:bodyPr wrap="none" lIns="80988" tIns="40494" rIns="80988" bIns="40494" anchor="ctr"/>
          <a:lstStyle/>
          <a:p>
            <a:endParaRPr lang="en-US"/>
          </a:p>
        </p:txBody>
      </p:sp>
      <p:sp>
        <p:nvSpPr>
          <p:cNvPr id="27652" name="Line 4"/>
          <p:cNvSpPr>
            <a:spLocks noChangeShapeType="1"/>
          </p:cNvSpPr>
          <p:nvPr/>
        </p:nvSpPr>
        <p:spPr bwMode="auto">
          <a:xfrm>
            <a:off x="1577975" y="3170238"/>
            <a:ext cx="3359150" cy="0"/>
          </a:xfrm>
          <a:prstGeom prst="line">
            <a:avLst/>
          </a:prstGeom>
          <a:noFill/>
          <a:ln w="19050">
            <a:solidFill>
              <a:schemeClr val="tx1"/>
            </a:solidFill>
            <a:round/>
            <a:headEnd type="none" w="sm" len="sm"/>
            <a:tailEnd type="none" w="sm" len="sm"/>
          </a:ln>
        </p:spPr>
        <p:txBody>
          <a:bodyPr wrap="none" lIns="80988" tIns="40494" rIns="80988" bIns="40494" anchor="ctr"/>
          <a:lstStyle/>
          <a:p>
            <a:endParaRPr lang="en-US"/>
          </a:p>
        </p:txBody>
      </p:sp>
      <p:sp>
        <p:nvSpPr>
          <p:cNvPr id="27653" name="Line 5"/>
          <p:cNvSpPr>
            <a:spLocks noChangeShapeType="1"/>
          </p:cNvSpPr>
          <p:nvPr/>
        </p:nvSpPr>
        <p:spPr bwMode="auto">
          <a:xfrm flipV="1">
            <a:off x="1587500" y="2160588"/>
            <a:ext cx="822325" cy="990600"/>
          </a:xfrm>
          <a:prstGeom prst="line">
            <a:avLst/>
          </a:prstGeom>
          <a:noFill/>
          <a:ln w="12700">
            <a:solidFill>
              <a:srgbClr val="0000FF"/>
            </a:solidFill>
            <a:round/>
            <a:headEnd type="none" w="sm" len="sm"/>
            <a:tailEnd type="none" w="sm" len="sm"/>
          </a:ln>
        </p:spPr>
        <p:txBody>
          <a:bodyPr wrap="none" lIns="80988" tIns="40494" rIns="80988" bIns="40494" anchor="ctr"/>
          <a:lstStyle/>
          <a:p>
            <a:endParaRPr lang="en-US"/>
          </a:p>
        </p:txBody>
      </p:sp>
      <p:sp>
        <p:nvSpPr>
          <p:cNvPr id="27654" name="Line 6"/>
          <p:cNvSpPr>
            <a:spLocks noChangeShapeType="1"/>
          </p:cNvSpPr>
          <p:nvPr/>
        </p:nvSpPr>
        <p:spPr bwMode="auto">
          <a:xfrm>
            <a:off x="2430463" y="2160588"/>
            <a:ext cx="1028700" cy="0"/>
          </a:xfrm>
          <a:prstGeom prst="line">
            <a:avLst/>
          </a:prstGeom>
          <a:noFill/>
          <a:ln w="12700">
            <a:solidFill>
              <a:srgbClr val="0000FF"/>
            </a:solidFill>
            <a:round/>
            <a:headEnd type="none" w="sm" len="sm"/>
            <a:tailEnd type="none" w="sm" len="sm"/>
          </a:ln>
        </p:spPr>
        <p:txBody>
          <a:bodyPr wrap="none" lIns="80988" tIns="40494" rIns="80988" bIns="40494" anchor="ctr"/>
          <a:lstStyle/>
          <a:p>
            <a:endParaRPr lang="en-US"/>
          </a:p>
        </p:txBody>
      </p:sp>
      <p:sp>
        <p:nvSpPr>
          <p:cNvPr id="27655" name="Line 7"/>
          <p:cNvSpPr>
            <a:spLocks noChangeShapeType="1"/>
          </p:cNvSpPr>
          <p:nvPr/>
        </p:nvSpPr>
        <p:spPr bwMode="auto">
          <a:xfrm>
            <a:off x="3465513" y="2160588"/>
            <a:ext cx="755650" cy="990600"/>
          </a:xfrm>
          <a:prstGeom prst="line">
            <a:avLst/>
          </a:prstGeom>
          <a:noFill/>
          <a:ln w="12700">
            <a:solidFill>
              <a:srgbClr val="0000FF"/>
            </a:solidFill>
            <a:round/>
            <a:headEnd type="none" w="sm" len="sm"/>
            <a:tailEnd type="none" w="sm" len="sm"/>
          </a:ln>
        </p:spPr>
        <p:txBody>
          <a:bodyPr wrap="none" lIns="80988" tIns="40494" rIns="80988" bIns="40494" anchor="ctr"/>
          <a:lstStyle/>
          <a:p>
            <a:endParaRPr lang="en-US"/>
          </a:p>
        </p:txBody>
      </p:sp>
      <p:sp>
        <p:nvSpPr>
          <p:cNvPr id="27656" name="Line 8"/>
          <p:cNvSpPr>
            <a:spLocks noChangeShapeType="1"/>
          </p:cNvSpPr>
          <p:nvPr/>
        </p:nvSpPr>
        <p:spPr bwMode="auto">
          <a:xfrm>
            <a:off x="1587500" y="3906838"/>
            <a:ext cx="0" cy="1519237"/>
          </a:xfrm>
          <a:prstGeom prst="line">
            <a:avLst/>
          </a:prstGeom>
          <a:noFill/>
          <a:ln w="19050">
            <a:solidFill>
              <a:schemeClr val="tx1"/>
            </a:solidFill>
            <a:round/>
            <a:headEnd type="none" w="sm" len="sm"/>
            <a:tailEnd type="none" w="sm" len="sm"/>
          </a:ln>
        </p:spPr>
        <p:txBody>
          <a:bodyPr wrap="none" lIns="80988" tIns="40494" rIns="80988" bIns="40494" anchor="ctr"/>
          <a:lstStyle/>
          <a:p>
            <a:endParaRPr lang="en-US"/>
          </a:p>
        </p:txBody>
      </p:sp>
      <p:sp>
        <p:nvSpPr>
          <p:cNvPr id="27657" name="Line 9"/>
          <p:cNvSpPr>
            <a:spLocks noChangeShapeType="1"/>
          </p:cNvSpPr>
          <p:nvPr/>
        </p:nvSpPr>
        <p:spPr bwMode="auto">
          <a:xfrm>
            <a:off x="1587500" y="5405438"/>
            <a:ext cx="3429000" cy="0"/>
          </a:xfrm>
          <a:prstGeom prst="line">
            <a:avLst/>
          </a:prstGeom>
          <a:noFill/>
          <a:ln w="19050">
            <a:solidFill>
              <a:schemeClr val="tx1"/>
            </a:solidFill>
            <a:round/>
            <a:headEnd type="none" w="sm" len="sm"/>
            <a:tailEnd type="none" w="sm" len="sm"/>
          </a:ln>
        </p:spPr>
        <p:txBody>
          <a:bodyPr wrap="none" lIns="80988" tIns="40494" rIns="80988" bIns="40494" anchor="ctr"/>
          <a:lstStyle/>
          <a:p>
            <a:endParaRPr lang="en-US"/>
          </a:p>
        </p:txBody>
      </p:sp>
      <p:sp>
        <p:nvSpPr>
          <p:cNvPr id="27658" name="Line 10"/>
          <p:cNvSpPr>
            <a:spLocks noChangeShapeType="1"/>
          </p:cNvSpPr>
          <p:nvPr/>
        </p:nvSpPr>
        <p:spPr bwMode="auto">
          <a:xfrm flipV="1">
            <a:off x="1577975" y="4886325"/>
            <a:ext cx="273050" cy="528638"/>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59" name="Line 11"/>
          <p:cNvSpPr>
            <a:spLocks noChangeShapeType="1"/>
          </p:cNvSpPr>
          <p:nvPr/>
        </p:nvSpPr>
        <p:spPr bwMode="auto">
          <a:xfrm>
            <a:off x="1851025" y="4886325"/>
            <a:ext cx="412750" cy="0"/>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0" name="Line 12"/>
          <p:cNvSpPr>
            <a:spLocks noChangeShapeType="1"/>
          </p:cNvSpPr>
          <p:nvPr/>
        </p:nvSpPr>
        <p:spPr bwMode="auto">
          <a:xfrm>
            <a:off x="2263775" y="4886325"/>
            <a:ext cx="273050" cy="528638"/>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1" name="Line 13"/>
          <p:cNvSpPr>
            <a:spLocks noChangeShapeType="1"/>
          </p:cNvSpPr>
          <p:nvPr/>
        </p:nvSpPr>
        <p:spPr bwMode="auto">
          <a:xfrm flipV="1">
            <a:off x="2193925" y="4886325"/>
            <a:ext cx="274638" cy="528638"/>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2" name="Line 14"/>
          <p:cNvSpPr>
            <a:spLocks noChangeShapeType="1"/>
          </p:cNvSpPr>
          <p:nvPr/>
        </p:nvSpPr>
        <p:spPr bwMode="auto">
          <a:xfrm>
            <a:off x="2468563" y="4886325"/>
            <a:ext cx="411162" cy="0"/>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3" name="Line 15"/>
          <p:cNvSpPr>
            <a:spLocks noChangeShapeType="1"/>
          </p:cNvSpPr>
          <p:nvPr/>
        </p:nvSpPr>
        <p:spPr bwMode="auto">
          <a:xfrm>
            <a:off x="2879725" y="4886325"/>
            <a:ext cx="274638" cy="528638"/>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4" name="Line 16"/>
          <p:cNvSpPr>
            <a:spLocks noChangeShapeType="1"/>
          </p:cNvSpPr>
          <p:nvPr/>
        </p:nvSpPr>
        <p:spPr bwMode="auto">
          <a:xfrm flipV="1">
            <a:off x="2879725" y="4886325"/>
            <a:ext cx="274638" cy="528638"/>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5" name="Line 17"/>
          <p:cNvSpPr>
            <a:spLocks noChangeShapeType="1"/>
          </p:cNvSpPr>
          <p:nvPr/>
        </p:nvSpPr>
        <p:spPr bwMode="auto">
          <a:xfrm>
            <a:off x="3154363" y="4886325"/>
            <a:ext cx="411162" cy="0"/>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6" name="Line 18"/>
          <p:cNvSpPr>
            <a:spLocks noChangeShapeType="1"/>
          </p:cNvSpPr>
          <p:nvPr/>
        </p:nvSpPr>
        <p:spPr bwMode="auto">
          <a:xfrm>
            <a:off x="3565525" y="4886325"/>
            <a:ext cx="274638" cy="528638"/>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7" name="Line 19"/>
          <p:cNvSpPr>
            <a:spLocks noChangeShapeType="1"/>
          </p:cNvSpPr>
          <p:nvPr/>
        </p:nvSpPr>
        <p:spPr bwMode="auto">
          <a:xfrm flipV="1">
            <a:off x="3497263" y="4886325"/>
            <a:ext cx="274637" cy="528638"/>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8" name="Line 20"/>
          <p:cNvSpPr>
            <a:spLocks noChangeShapeType="1"/>
          </p:cNvSpPr>
          <p:nvPr/>
        </p:nvSpPr>
        <p:spPr bwMode="auto">
          <a:xfrm>
            <a:off x="3771900" y="4886325"/>
            <a:ext cx="411163" cy="0"/>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69" name="Line 21"/>
          <p:cNvSpPr>
            <a:spLocks noChangeShapeType="1"/>
          </p:cNvSpPr>
          <p:nvPr/>
        </p:nvSpPr>
        <p:spPr bwMode="auto">
          <a:xfrm>
            <a:off x="4183063" y="4886325"/>
            <a:ext cx="274637" cy="528638"/>
          </a:xfrm>
          <a:prstGeom prst="line">
            <a:avLst/>
          </a:prstGeom>
          <a:noFill/>
          <a:ln w="15875">
            <a:solidFill>
              <a:srgbClr val="0000FF"/>
            </a:solidFill>
            <a:round/>
            <a:headEnd type="none" w="sm" len="sm"/>
            <a:tailEnd type="none" w="sm" len="sm"/>
          </a:ln>
        </p:spPr>
        <p:txBody>
          <a:bodyPr wrap="none" lIns="80988" tIns="40494" rIns="80988" bIns="40494" anchor="ctr"/>
          <a:lstStyle/>
          <a:p>
            <a:endParaRPr lang="en-US"/>
          </a:p>
        </p:txBody>
      </p:sp>
      <p:sp>
        <p:nvSpPr>
          <p:cNvPr id="27670" name="Rectangle 22"/>
          <p:cNvSpPr>
            <a:spLocks noChangeArrowheads="1"/>
          </p:cNvSpPr>
          <p:nvPr/>
        </p:nvSpPr>
        <p:spPr bwMode="auto">
          <a:xfrm>
            <a:off x="26988" y="1762125"/>
            <a:ext cx="1501775" cy="1098550"/>
          </a:xfrm>
          <a:prstGeom prst="rect">
            <a:avLst/>
          </a:prstGeom>
          <a:noFill/>
          <a:ln w="9525">
            <a:noFill/>
            <a:miter lim="800000"/>
            <a:headEnd/>
            <a:tailEnd/>
          </a:ln>
        </p:spPr>
        <p:txBody>
          <a:bodyPr wrap="none" lIns="81551" tIns="40776" rIns="81551" bIns="40776">
            <a:spAutoFit/>
          </a:bodyPr>
          <a:lstStyle/>
          <a:p>
            <a:pPr algn="ctr" eaLnBrk="0" hangingPunct="0"/>
            <a:r>
              <a:rPr lang="en-US" b="1">
                <a:solidFill>
                  <a:srgbClr val="000066"/>
                </a:solidFill>
              </a:rPr>
              <a:t>Profits from a</a:t>
            </a:r>
          </a:p>
          <a:p>
            <a:pPr algn="ctr" eaLnBrk="0" hangingPunct="0"/>
            <a:r>
              <a:rPr lang="en-US" b="1">
                <a:solidFill>
                  <a:srgbClr val="000066"/>
                </a:solidFill>
              </a:rPr>
              <a:t>sustained </a:t>
            </a:r>
          </a:p>
          <a:p>
            <a:pPr algn="ctr" eaLnBrk="0" hangingPunct="0"/>
            <a:r>
              <a:rPr lang="en-US" b="1">
                <a:solidFill>
                  <a:srgbClr val="000066"/>
                </a:solidFill>
              </a:rPr>
              <a:t>competitive</a:t>
            </a:r>
          </a:p>
          <a:p>
            <a:pPr algn="ctr" eaLnBrk="0" hangingPunct="0"/>
            <a:r>
              <a:rPr lang="en-US" b="1">
                <a:solidFill>
                  <a:srgbClr val="000066"/>
                </a:solidFill>
              </a:rPr>
              <a:t>advantage</a:t>
            </a:r>
          </a:p>
        </p:txBody>
      </p:sp>
      <p:sp>
        <p:nvSpPr>
          <p:cNvPr id="27671" name="Rectangle 23"/>
          <p:cNvSpPr>
            <a:spLocks noChangeArrowheads="1"/>
          </p:cNvSpPr>
          <p:nvPr/>
        </p:nvSpPr>
        <p:spPr bwMode="auto">
          <a:xfrm>
            <a:off x="4100513" y="3214688"/>
            <a:ext cx="639762" cy="328612"/>
          </a:xfrm>
          <a:prstGeom prst="rect">
            <a:avLst/>
          </a:prstGeom>
          <a:noFill/>
          <a:ln w="9525">
            <a:noFill/>
            <a:miter lim="800000"/>
            <a:headEnd/>
            <a:tailEnd/>
          </a:ln>
        </p:spPr>
        <p:txBody>
          <a:bodyPr wrap="none" lIns="81551" tIns="40776" rIns="81551" bIns="40776">
            <a:spAutoFit/>
          </a:bodyPr>
          <a:lstStyle/>
          <a:p>
            <a:pPr eaLnBrk="0" hangingPunct="0"/>
            <a:r>
              <a:rPr lang="en-US" b="1">
                <a:solidFill>
                  <a:srgbClr val="000066"/>
                </a:solidFill>
              </a:rPr>
              <a:t>Time</a:t>
            </a:r>
          </a:p>
        </p:txBody>
      </p:sp>
      <p:sp>
        <p:nvSpPr>
          <p:cNvPr id="27672" name="Line 24"/>
          <p:cNvSpPr>
            <a:spLocks noChangeShapeType="1"/>
          </p:cNvSpPr>
          <p:nvPr/>
        </p:nvSpPr>
        <p:spPr bwMode="auto">
          <a:xfrm>
            <a:off x="1851025" y="1981200"/>
            <a:ext cx="0" cy="792163"/>
          </a:xfrm>
          <a:prstGeom prst="line">
            <a:avLst/>
          </a:prstGeom>
          <a:noFill/>
          <a:ln w="12700">
            <a:solidFill>
              <a:schemeClr val="tx1"/>
            </a:solidFill>
            <a:round/>
            <a:headEnd type="none" w="sm" len="sm"/>
            <a:tailEnd type="stealth" w="med" len="lg"/>
          </a:ln>
        </p:spPr>
        <p:txBody>
          <a:bodyPr wrap="none" lIns="80988" tIns="40494" rIns="80988" bIns="40494" anchor="ctr"/>
          <a:lstStyle/>
          <a:p>
            <a:endParaRPr lang="en-US"/>
          </a:p>
        </p:txBody>
      </p:sp>
      <p:sp>
        <p:nvSpPr>
          <p:cNvPr id="27673" name="Rectangle 25"/>
          <p:cNvSpPr>
            <a:spLocks noChangeArrowheads="1"/>
          </p:cNvSpPr>
          <p:nvPr/>
        </p:nvSpPr>
        <p:spPr bwMode="auto">
          <a:xfrm>
            <a:off x="1563688" y="1630363"/>
            <a:ext cx="835025" cy="328612"/>
          </a:xfrm>
          <a:prstGeom prst="rect">
            <a:avLst/>
          </a:prstGeom>
          <a:noFill/>
          <a:ln w="9525">
            <a:noFill/>
            <a:miter lim="800000"/>
            <a:headEnd/>
            <a:tailEnd/>
          </a:ln>
        </p:spPr>
        <p:txBody>
          <a:bodyPr wrap="none" lIns="81551" tIns="40776" rIns="81551" bIns="40776">
            <a:spAutoFit/>
          </a:bodyPr>
          <a:lstStyle/>
          <a:p>
            <a:pPr eaLnBrk="0" hangingPunct="0"/>
            <a:r>
              <a:rPr lang="en-US">
                <a:solidFill>
                  <a:srgbClr val="000066"/>
                </a:solidFill>
              </a:rPr>
              <a:t>Launch</a:t>
            </a:r>
          </a:p>
        </p:txBody>
      </p:sp>
      <p:sp>
        <p:nvSpPr>
          <p:cNvPr id="27674" name="Line 26"/>
          <p:cNvSpPr>
            <a:spLocks noChangeShapeType="1"/>
          </p:cNvSpPr>
          <p:nvPr/>
        </p:nvSpPr>
        <p:spPr bwMode="auto">
          <a:xfrm>
            <a:off x="2879725" y="1584325"/>
            <a:ext cx="0" cy="528638"/>
          </a:xfrm>
          <a:prstGeom prst="line">
            <a:avLst/>
          </a:prstGeom>
          <a:noFill/>
          <a:ln w="12700">
            <a:solidFill>
              <a:schemeClr val="tx1"/>
            </a:solidFill>
            <a:round/>
            <a:headEnd type="none" w="sm" len="sm"/>
            <a:tailEnd type="stealth" w="med" len="lg"/>
          </a:ln>
        </p:spPr>
        <p:txBody>
          <a:bodyPr wrap="none" lIns="80988" tIns="40494" rIns="80988" bIns="40494" anchor="ctr"/>
          <a:lstStyle/>
          <a:p>
            <a:endParaRPr lang="en-US"/>
          </a:p>
        </p:txBody>
      </p:sp>
      <p:sp>
        <p:nvSpPr>
          <p:cNvPr id="27675" name="Rectangle 27"/>
          <p:cNvSpPr>
            <a:spLocks noChangeArrowheads="1"/>
          </p:cNvSpPr>
          <p:nvPr/>
        </p:nvSpPr>
        <p:spPr bwMode="auto">
          <a:xfrm>
            <a:off x="2317750" y="1366838"/>
            <a:ext cx="1222375" cy="328612"/>
          </a:xfrm>
          <a:prstGeom prst="rect">
            <a:avLst/>
          </a:prstGeom>
          <a:noFill/>
          <a:ln w="9525">
            <a:noFill/>
            <a:miter lim="800000"/>
            <a:headEnd/>
            <a:tailEnd/>
          </a:ln>
        </p:spPr>
        <p:txBody>
          <a:bodyPr wrap="none" lIns="81551" tIns="40776" rIns="81551" bIns="40776">
            <a:spAutoFit/>
          </a:bodyPr>
          <a:lstStyle/>
          <a:p>
            <a:pPr eaLnBrk="0" hangingPunct="0"/>
            <a:r>
              <a:rPr lang="en-US">
                <a:solidFill>
                  <a:srgbClr val="000066"/>
                </a:solidFill>
              </a:rPr>
              <a:t>Exploitation</a:t>
            </a:r>
          </a:p>
        </p:txBody>
      </p:sp>
      <p:sp>
        <p:nvSpPr>
          <p:cNvPr id="27676" name="Line 28"/>
          <p:cNvSpPr>
            <a:spLocks noChangeShapeType="1"/>
          </p:cNvSpPr>
          <p:nvPr/>
        </p:nvSpPr>
        <p:spPr bwMode="auto">
          <a:xfrm>
            <a:off x="3908425" y="1981200"/>
            <a:ext cx="0" cy="727075"/>
          </a:xfrm>
          <a:prstGeom prst="line">
            <a:avLst/>
          </a:prstGeom>
          <a:noFill/>
          <a:ln w="12700">
            <a:solidFill>
              <a:schemeClr val="tx1"/>
            </a:solidFill>
            <a:round/>
            <a:headEnd type="none" w="sm" len="sm"/>
            <a:tailEnd type="stealth" w="med" len="lg"/>
          </a:ln>
        </p:spPr>
        <p:txBody>
          <a:bodyPr wrap="none" lIns="80988" tIns="40494" rIns="80988" bIns="40494" anchor="ctr"/>
          <a:lstStyle/>
          <a:p>
            <a:endParaRPr lang="en-US"/>
          </a:p>
        </p:txBody>
      </p:sp>
      <p:sp>
        <p:nvSpPr>
          <p:cNvPr id="27677" name="Rectangle 29"/>
          <p:cNvSpPr>
            <a:spLocks noChangeArrowheads="1"/>
          </p:cNvSpPr>
          <p:nvPr/>
        </p:nvSpPr>
        <p:spPr bwMode="auto">
          <a:xfrm>
            <a:off x="3346450" y="1697038"/>
            <a:ext cx="1441450" cy="328612"/>
          </a:xfrm>
          <a:prstGeom prst="rect">
            <a:avLst/>
          </a:prstGeom>
          <a:noFill/>
          <a:ln w="9525">
            <a:noFill/>
            <a:miter lim="800000"/>
            <a:headEnd/>
            <a:tailEnd/>
          </a:ln>
        </p:spPr>
        <p:txBody>
          <a:bodyPr wrap="none" lIns="81551" tIns="40776" rIns="81551" bIns="40776">
            <a:spAutoFit/>
          </a:bodyPr>
          <a:lstStyle/>
          <a:p>
            <a:pPr eaLnBrk="0" hangingPunct="0"/>
            <a:r>
              <a:rPr lang="en-US">
                <a:solidFill>
                  <a:srgbClr val="000066"/>
                </a:solidFill>
              </a:rPr>
              <a:t>Counterattack</a:t>
            </a:r>
          </a:p>
        </p:txBody>
      </p:sp>
      <p:sp>
        <p:nvSpPr>
          <p:cNvPr id="27678" name="Rectangle 30"/>
          <p:cNvSpPr>
            <a:spLocks noChangeArrowheads="1"/>
          </p:cNvSpPr>
          <p:nvPr/>
        </p:nvSpPr>
        <p:spPr bwMode="auto">
          <a:xfrm>
            <a:off x="65088" y="4219575"/>
            <a:ext cx="1501775" cy="820738"/>
          </a:xfrm>
          <a:prstGeom prst="rect">
            <a:avLst/>
          </a:prstGeom>
          <a:noFill/>
          <a:ln w="9525">
            <a:noFill/>
            <a:miter lim="800000"/>
            <a:headEnd/>
            <a:tailEnd/>
          </a:ln>
        </p:spPr>
        <p:txBody>
          <a:bodyPr wrap="none" lIns="81551" tIns="40776" rIns="81551" bIns="40776">
            <a:spAutoFit/>
          </a:bodyPr>
          <a:lstStyle/>
          <a:p>
            <a:pPr algn="ctr" eaLnBrk="0" hangingPunct="0"/>
            <a:r>
              <a:rPr lang="en-US" b="1">
                <a:solidFill>
                  <a:srgbClr val="000066"/>
                </a:solidFill>
              </a:rPr>
              <a:t>Profits from a</a:t>
            </a:r>
          </a:p>
          <a:p>
            <a:pPr algn="ctr" eaLnBrk="0" hangingPunct="0"/>
            <a:r>
              <a:rPr lang="en-US" b="1">
                <a:solidFill>
                  <a:srgbClr val="000066"/>
                </a:solidFill>
              </a:rPr>
              <a:t>series of </a:t>
            </a:r>
          </a:p>
          <a:p>
            <a:pPr algn="ctr" eaLnBrk="0" hangingPunct="0"/>
            <a:r>
              <a:rPr lang="en-US" b="1">
                <a:solidFill>
                  <a:srgbClr val="000066"/>
                </a:solidFill>
              </a:rPr>
              <a:t>actions</a:t>
            </a:r>
          </a:p>
        </p:txBody>
      </p:sp>
      <p:sp>
        <p:nvSpPr>
          <p:cNvPr id="27679" name="Rectangle 31"/>
          <p:cNvSpPr>
            <a:spLocks noChangeArrowheads="1"/>
          </p:cNvSpPr>
          <p:nvPr/>
        </p:nvSpPr>
        <p:spPr bwMode="auto">
          <a:xfrm>
            <a:off x="4308475" y="5467350"/>
            <a:ext cx="641350" cy="328613"/>
          </a:xfrm>
          <a:prstGeom prst="rect">
            <a:avLst/>
          </a:prstGeom>
          <a:noFill/>
          <a:ln w="9525">
            <a:noFill/>
            <a:miter lim="800000"/>
            <a:headEnd/>
            <a:tailEnd/>
          </a:ln>
        </p:spPr>
        <p:txBody>
          <a:bodyPr wrap="none" lIns="81551" tIns="40776" rIns="81551" bIns="40776">
            <a:spAutoFit/>
          </a:bodyPr>
          <a:lstStyle/>
          <a:p>
            <a:pPr eaLnBrk="0" hangingPunct="0"/>
            <a:r>
              <a:rPr lang="en-US" b="1">
                <a:solidFill>
                  <a:srgbClr val="000066"/>
                </a:solidFill>
              </a:rPr>
              <a:t>Time</a:t>
            </a:r>
          </a:p>
        </p:txBody>
      </p:sp>
      <p:sp>
        <p:nvSpPr>
          <p:cNvPr id="27680" name="Line 32"/>
          <p:cNvSpPr>
            <a:spLocks noChangeShapeType="1"/>
          </p:cNvSpPr>
          <p:nvPr/>
        </p:nvSpPr>
        <p:spPr bwMode="auto">
          <a:xfrm>
            <a:off x="2057400" y="4292600"/>
            <a:ext cx="0" cy="528638"/>
          </a:xfrm>
          <a:prstGeom prst="line">
            <a:avLst/>
          </a:prstGeom>
          <a:noFill/>
          <a:ln w="12700">
            <a:solidFill>
              <a:schemeClr val="tx1"/>
            </a:solidFill>
            <a:round/>
            <a:headEnd type="none" w="sm" len="sm"/>
            <a:tailEnd type="stealth" w="med" len="lg"/>
          </a:ln>
        </p:spPr>
        <p:txBody>
          <a:bodyPr wrap="none" lIns="80988" tIns="40494" rIns="80988" bIns="40494" anchor="ctr"/>
          <a:lstStyle/>
          <a:p>
            <a:endParaRPr lang="en-US"/>
          </a:p>
        </p:txBody>
      </p:sp>
      <p:sp>
        <p:nvSpPr>
          <p:cNvPr id="27681" name="Rectangle 33"/>
          <p:cNvSpPr>
            <a:spLocks noChangeArrowheads="1"/>
          </p:cNvSpPr>
          <p:nvPr/>
        </p:nvSpPr>
        <p:spPr bwMode="auto">
          <a:xfrm>
            <a:off x="1587500" y="4032250"/>
            <a:ext cx="1222375" cy="328613"/>
          </a:xfrm>
          <a:prstGeom prst="rect">
            <a:avLst/>
          </a:prstGeom>
          <a:noFill/>
          <a:ln w="9525">
            <a:noFill/>
            <a:miter lim="800000"/>
            <a:headEnd/>
            <a:tailEnd/>
          </a:ln>
        </p:spPr>
        <p:txBody>
          <a:bodyPr wrap="none" lIns="81551" tIns="40776" rIns="81551" bIns="40776">
            <a:spAutoFit/>
          </a:bodyPr>
          <a:lstStyle/>
          <a:p>
            <a:pPr eaLnBrk="0" hangingPunct="0"/>
            <a:r>
              <a:rPr lang="en-US">
                <a:solidFill>
                  <a:srgbClr val="000066"/>
                </a:solidFill>
              </a:rPr>
              <a:t>Exploitation</a:t>
            </a:r>
          </a:p>
        </p:txBody>
      </p:sp>
      <p:sp>
        <p:nvSpPr>
          <p:cNvPr id="27682" name="Line 34"/>
          <p:cNvSpPr>
            <a:spLocks noChangeShapeType="1"/>
          </p:cNvSpPr>
          <p:nvPr/>
        </p:nvSpPr>
        <p:spPr bwMode="auto">
          <a:xfrm>
            <a:off x="1782763" y="5216525"/>
            <a:ext cx="206375" cy="595313"/>
          </a:xfrm>
          <a:prstGeom prst="line">
            <a:avLst/>
          </a:prstGeom>
          <a:noFill/>
          <a:ln w="12700">
            <a:solidFill>
              <a:schemeClr val="tx1"/>
            </a:solidFill>
            <a:round/>
            <a:headEnd type="stealth" w="med" len="lg"/>
            <a:tailEnd type="none" w="sm" len="sm"/>
          </a:ln>
        </p:spPr>
        <p:txBody>
          <a:bodyPr wrap="none" lIns="80988" tIns="40494" rIns="80988" bIns="40494" anchor="ctr"/>
          <a:lstStyle/>
          <a:p>
            <a:endParaRPr lang="en-US"/>
          </a:p>
        </p:txBody>
      </p:sp>
      <p:sp>
        <p:nvSpPr>
          <p:cNvPr id="27683" name="Rectangle 35"/>
          <p:cNvSpPr>
            <a:spLocks noChangeArrowheads="1"/>
          </p:cNvSpPr>
          <p:nvPr/>
        </p:nvSpPr>
        <p:spPr bwMode="auto">
          <a:xfrm>
            <a:off x="1974850" y="5592763"/>
            <a:ext cx="836613" cy="328612"/>
          </a:xfrm>
          <a:prstGeom prst="rect">
            <a:avLst/>
          </a:prstGeom>
          <a:noFill/>
          <a:ln w="9525">
            <a:noFill/>
            <a:miter lim="800000"/>
            <a:headEnd/>
            <a:tailEnd/>
          </a:ln>
        </p:spPr>
        <p:txBody>
          <a:bodyPr wrap="none" lIns="81551" tIns="40776" rIns="81551" bIns="40776">
            <a:spAutoFit/>
          </a:bodyPr>
          <a:lstStyle/>
          <a:p>
            <a:pPr eaLnBrk="0" hangingPunct="0"/>
            <a:r>
              <a:rPr lang="en-US">
                <a:solidFill>
                  <a:srgbClr val="000066"/>
                </a:solidFill>
              </a:rPr>
              <a:t>Launch</a:t>
            </a:r>
          </a:p>
        </p:txBody>
      </p:sp>
      <p:sp>
        <p:nvSpPr>
          <p:cNvPr id="27684" name="Line 36"/>
          <p:cNvSpPr>
            <a:spLocks noChangeShapeType="1"/>
          </p:cNvSpPr>
          <p:nvPr/>
        </p:nvSpPr>
        <p:spPr bwMode="auto">
          <a:xfrm flipV="1">
            <a:off x="2468563" y="4491038"/>
            <a:ext cx="892175" cy="660400"/>
          </a:xfrm>
          <a:prstGeom prst="line">
            <a:avLst/>
          </a:prstGeom>
          <a:noFill/>
          <a:ln w="12700">
            <a:solidFill>
              <a:schemeClr val="tx1"/>
            </a:solidFill>
            <a:round/>
            <a:headEnd type="stealth" w="med" len="lg"/>
            <a:tailEnd type="none" w="sm" len="sm"/>
          </a:ln>
        </p:spPr>
        <p:txBody>
          <a:bodyPr wrap="none" lIns="80988" tIns="40494" rIns="80988" bIns="40494" anchor="ctr"/>
          <a:lstStyle/>
          <a:p>
            <a:endParaRPr lang="en-US"/>
          </a:p>
        </p:txBody>
      </p:sp>
      <p:sp>
        <p:nvSpPr>
          <p:cNvPr id="27685" name="Rectangle 37"/>
          <p:cNvSpPr>
            <a:spLocks noChangeArrowheads="1"/>
          </p:cNvSpPr>
          <p:nvPr/>
        </p:nvSpPr>
        <p:spPr bwMode="auto">
          <a:xfrm>
            <a:off x="3208338" y="4205288"/>
            <a:ext cx="1443037" cy="328612"/>
          </a:xfrm>
          <a:prstGeom prst="rect">
            <a:avLst/>
          </a:prstGeom>
          <a:noFill/>
          <a:ln w="9525">
            <a:noFill/>
            <a:miter lim="800000"/>
            <a:headEnd/>
            <a:tailEnd/>
          </a:ln>
        </p:spPr>
        <p:txBody>
          <a:bodyPr wrap="none" lIns="81551" tIns="40776" rIns="81551" bIns="40776">
            <a:spAutoFit/>
          </a:bodyPr>
          <a:lstStyle/>
          <a:p>
            <a:pPr eaLnBrk="0" hangingPunct="0"/>
            <a:r>
              <a:rPr lang="en-US">
                <a:solidFill>
                  <a:srgbClr val="000066"/>
                </a:solidFill>
              </a:rPr>
              <a:t>Counterattack</a:t>
            </a:r>
          </a:p>
        </p:txBody>
      </p:sp>
      <p:sp>
        <p:nvSpPr>
          <p:cNvPr id="27686" name="Line 38"/>
          <p:cNvSpPr>
            <a:spLocks noChangeShapeType="1"/>
          </p:cNvSpPr>
          <p:nvPr/>
        </p:nvSpPr>
        <p:spPr bwMode="auto">
          <a:xfrm flipV="1">
            <a:off x="2536825" y="4029075"/>
            <a:ext cx="412750" cy="792163"/>
          </a:xfrm>
          <a:prstGeom prst="line">
            <a:avLst/>
          </a:prstGeom>
          <a:noFill/>
          <a:ln w="12700">
            <a:solidFill>
              <a:schemeClr val="tx1"/>
            </a:solidFill>
            <a:round/>
            <a:headEnd type="stealth" w="med" len="lg"/>
            <a:tailEnd type="none" w="sm" len="sm"/>
          </a:ln>
        </p:spPr>
        <p:txBody>
          <a:bodyPr wrap="none" lIns="80988" tIns="40494" rIns="80988" bIns="40494" anchor="ctr"/>
          <a:lstStyle/>
          <a:p>
            <a:endParaRPr lang="en-US"/>
          </a:p>
        </p:txBody>
      </p:sp>
      <p:sp>
        <p:nvSpPr>
          <p:cNvPr id="27687" name="Rectangle 39"/>
          <p:cNvSpPr>
            <a:spLocks noChangeArrowheads="1"/>
          </p:cNvSpPr>
          <p:nvPr/>
        </p:nvSpPr>
        <p:spPr bwMode="auto">
          <a:xfrm>
            <a:off x="2935288" y="3743325"/>
            <a:ext cx="3779837" cy="328613"/>
          </a:xfrm>
          <a:prstGeom prst="rect">
            <a:avLst/>
          </a:prstGeom>
          <a:noFill/>
          <a:ln w="9525">
            <a:noFill/>
            <a:miter lim="800000"/>
            <a:headEnd/>
            <a:tailEnd/>
          </a:ln>
        </p:spPr>
        <p:txBody>
          <a:bodyPr wrap="none" lIns="81551" tIns="40776" rIns="81551" bIns="40776">
            <a:spAutoFit/>
          </a:bodyPr>
          <a:lstStyle/>
          <a:p>
            <a:pPr eaLnBrk="0" hangingPunct="0"/>
            <a:r>
              <a:rPr lang="en-US">
                <a:solidFill>
                  <a:srgbClr val="000066"/>
                </a:solidFill>
              </a:rPr>
              <a:t>Firm has already moved to advantage 2</a:t>
            </a:r>
          </a:p>
        </p:txBody>
      </p:sp>
      <p:sp>
        <p:nvSpPr>
          <p:cNvPr id="27688" name="Rectangle 40"/>
          <p:cNvSpPr>
            <a:spLocks noChangeArrowheads="1"/>
          </p:cNvSpPr>
          <p:nvPr/>
        </p:nvSpPr>
        <p:spPr bwMode="auto">
          <a:xfrm>
            <a:off x="4913805" y="2161737"/>
            <a:ext cx="2212975" cy="404813"/>
          </a:xfrm>
          <a:prstGeom prst="rect">
            <a:avLst/>
          </a:prstGeom>
          <a:noFill/>
          <a:ln w="9525">
            <a:noFill/>
            <a:miter lim="800000"/>
            <a:headEnd/>
            <a:tailEnd/>
          </a:ln>
        </p:spPr>
        <p:txBody>
          <a:bodyPr wrap="none" lIns="81551" tIns="40776" rIns="81551" bIns="40776">
            <a:spAutoFit/>
          </a:bodyPr>
          <a:lstStyle/>
          <a:p>
            <a:pPr eaLnBrk="0" hangingPunct="0"/>
            <a:r>
              <a:rPr lang="en-US" sz="2100" b="1" dirty="0">
                <a:solidFill>
                  <a:srgbClr val="000066"/>
                </a:solidFill>
              </a:rPr>
              <a:t>Traditional View</a:t>
            </a:r>
          </a:p>
        </p:txBody>
      </p:sp>
      <p:sp>
        <p:nvSpPr>
          <p:cNvPr id="27689" name="Rectangle 41"/>
          <p:cNvSpPr>
            <a:spLocks noChangeArrowheads="1"/>
          </p:cNvSpPr>
          <p:nvPr/>
        </p:nvSpPr>
        <p:spPr bwMode="auto">
          <a:xfrm>
            <a:off x="4958475" y="4764142"/>
            <a:ext cx="2452688" cy="404813"/>
          </a:xfrm>
          <a:prstGeom prst="rect">
            <a:avLst/>
          </a:prstGeom>
          <a:noFill/>
          <a:ln w="9525">
            <a:noFill/>
            <a:miter lim="800000"/>
            <a:headEnd/>
            <a:tailEnd/>
          </a:ln>
        </p:spPr>
        <p:txBody>
          <a:bodyPr wrap="none" lIns="81551" tIns="40776" rIns="81551" bIns="40776">
            <a:spAutoFit/>
          </a:bodyPr>
          <a:lstStyle/>
          <a:p>
            <a:pPr eaLnBrk="0" hangingPunct="0"/>
            <a:r>
              <a:rPr lang="en-US" sz="2100" b="1" dirty="0" err="1">
                <a:solidFill>
                  <a:srgbClr val="000066"/>
                </a:solidFill>
              </a:rPr>
              <a:t>Hypercompetition</a:t>
            </a:r>
            <a:endParaRPr lang="en-US" sz="2100" b="1" dirty="0">
              <a:solidFill>
                <a:srgbClr val="000066"/>
              </a:solidFill>
            </a:endParaRPr>
          </a:p>
        </p:txBody>
      </p:sp>
      <p:sp>
        <p:nvSpPr>
          <p:cNvPr id="42" name="Rectangle 2"/>
          <p:cNvSpPr txBox="1">
            <a:spLocks noChangeArrowheads="1"/>
          </p:cNvSpPr>
          <p:nvPr/>
        </p:nvSpPr>
        <p:spPr>
          <a:xfrm>
            <a:off x="225743" y="225637"/>
            <a:ext cx="7400925" cy="818621"/>
          </a:xfrm>
          <a:prstGeom prst="rect">
            <a:avLst/>
          </a:prstGeom>
        </p:spPr>
        <p:txBody>
          <a:bodyPr/>
          <a:lstStyle/>
          <a:p>
            <a:pPr lvl="0" algn="ctr" eaLnBrk="0" hangingPunct="0">
              <a:defRPr/>
            </a:pPr>
            <a:r>
              <a:rPr kumimoji="0" lang="en-US" sz="3400" b="1" i="0" u="none" strike="noStrike" kern="1200" cap="all" spc="0" normalizeH="0" baseline="0" noProof="0" dirty="0" err="1">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D’Aveni’s</a:t>
            </a:r>
            <a:r>
              <a:rPr lang="en-US" sz="34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 </a:t>
            </a:r>
          </a:p>
          <a:p>
            <a:pPr lvl="0" algn="ctr" eaLnBrk="0" hangingPunct="0">
              <a:defRPr/>
            </a:pPr>
            <a:r>
              <a:rPr lang="en-US" sz="20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rPr>
              <a:t>Strategic Competitive Advantage</a:t>
            </a:r>
            <a:endParaRPr lang="en-US" sz="34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endParaRPr>
          </a:p>
        </p:txBody>
      </p:sp>
    </p:spTree>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defRPr/>
            </a:pPr>
            <a:r>
              <a:rPr lang="en-US" dirty="0"/>
              <a:t>Downes</a:t>
            </a:r>
            <a:br>
              <a:rPr lang="en-US" dirty="0"/>
            </a:br>
            <a:r>
              <a:rPr lang="en-US" dirty="0"/>
              <a:t>three additional forces</a:t>
            </a:r>
          </a:p>
        </p:txBody>
      </p:sp>
      <p:pic>
        <p:nvPicPr>
          <p:cNvPr id="28677" name="תמונה 4" descr="downes.jpg"/>
          <p:cNvPicPr>
            <a:picLocks noChangeAspect="1"/>
          </p:cNvPicPr>
          <p:nvPr/>
        </p:nvPicPr>
        <p:blipFill>
          <a:blip r:embed="rId3" cstate="print"/>
          <a:srcRect/>
          <a:stretch>
            <a:fillRect/>
          </a:stretch>
        </p:blipFill>
        <p:spPr bwMode="auto">
          <a:xfrm>
            <a:off x="212725" y="1762125"/>
            <a:ext cx="6315075" cy="3478213"/>
          </a:xfrm>
          <a:prstGeom prst="rect">
            <a:avLst/>
          </a:prstGeom>
          <a:noFill/>
          <a:ln w="9525">
            <a:noFill/>
            <a:miter lim="800000"/>
            <a:headEnd/>
            <a:tailEnd/>
          </a:ln>
        </p:spPr>
      </p:pic>
    </p:spTree>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מציין מיקום תוכן 2"/>
          <p:cNvSpPr>
            <a:spLocks noGrp="1"/>
          </p:cNvSpPr>
          <p:nvPr>
            <p:ph idx="1"/>
          </p:nvPr>
        </p:nvSpPr>
        <p:spPr/>
        <p:txBody>
          <a:bodyPr/>
          <a:lstStyle/>
          <a:p>
            <a:endParaRPr lang="en-US"/>
          </a:p>
        </p:txBody>
      </p:sp>
      <p:pic>
        <p:nvPicPr>
          <p:cNvPr id="29702" name="Picture 2"/>
          <p:cNvPicPr>
            <a:picLocks noChangeAspect="1" noChangeArrowheads="1"/>
          </p:cNvPicPr>
          <p:nvPr/>
        </p:nvPicPr>
        <p:blipFill>
          <a:blip r:embed="rId3" cstate="print"/>
          <a:srcRect t="17317"/>
          <a:stretch>
            <a:fillRect/>
          </a:stretch>
        </p:blipFill>
        <p:spPr bwMode="auto">
          <a:xfrm>
            <a:off x="0" y="1297042"/>
            <a:ext cx="7349067" cy="4646558"/>
          </a:xfrm>
          <a:prstGeom prst="rect">
            <a:avLst/>
          </a:prstGeom>
          <a:noFill/>
          <a:ln w="9525">
            <a:noFill/>
            <a:miter lim="800000"/>
            <a:headEnd/>
            <a:tailEnd/>
          </a:ln>
        </p:spPr>
      </p:pic>
      <p:sp>
        <p:nvSpPr>
          <p:cNvPr id="5" name="כותרת 1"/>
          <p:cNvSpPr txBox="1">
            <a:spLocks/>
          </p:cNvSpPr>
          <p:nvPr/>
        </p:nvSpPr>
        <p:spPr>
          <a:xfrm>
            <a:off x="532032" y="256792"/>
            <a:ext cx="6515100" cy="990600"/>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wrap="square" lIns="40494" tIns="0" rIns="40494" bIns="0" numCol="1" anchor="ctr" anchorCtr="0" compatLnSpc="1">
            <a:prstTxWarp prst="textNoShape">
              <a:avLst/>
            </a:prstTxWarp>
            <a:normAutofit fontScale="975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400" b="1" i="0" u="none" strike="noStrike" kern="1200" cap="all" spc="0" normalizeH="0" baseline="0" noProof="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Downes</a:t>
            </a:r>
            <a:br>
              <a:rPr kumimoji="0" lang="en-US" sz="3400" b="1" i="0" u="none" strike="noStrike" kern="1200" cap="all" spc="0" normalizeH="0" baseline="0" noProof="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br>
            <a:r>
              <a:rPr kumimoji="0" lang="en-US" sz="3400" b="1" i="0" u="none" strike="noStrike" kern="1200" cap="all" spc="0" normalizeH="0" baseline="0" noProof="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three additional forces</a:t>
            </a:r>
            <a:endParaRPr kumimoji="0" lang="en-US" sz="34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endParaRPr>
          </a:p>
        </p:txBody>
      </p:sp>
    </p:spTree>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defRPr/>
            </a:pPr>
            <a:r>
              <a:rPr lang="en-US" dirty="0" err="1"/>
              <a:t>Pestel</a:t>
            </a:r>
            <a:r>
              <a:rPr lang="en-US" dirty="0"/>
              <a:t> model</a:t>
            </a:r>
          </a:p>
        </p:txBody>
      </p:sp>
      <p:sp>
        <p:nvSpPr>
          <p:cNvPr id="30725" name="מציין מיקום תוכן 2"/>
          <p:cNvSpPr>
            <a:spLocks noGrp="1"/>
          </p:cNvSpPr>
          <p:nvPr>
            <p:ph idx="1"/>
          </p:nvPr>
        </p:nvSpPr>
        <p:spPr/>
        <p:txBody>
          <a:bodyPr/>
          <a:lstStyle/>
          <a:p>
            <a:endParaRPr lang="en-US"/>
          </a:p>
        </p:txBody>
      </p:sp>
      <p:pic>
        <p:nvPicPr>
          <p:cNvPr id="30726" name="Picture 2"/>
          <p:cNvPicPr>
            <a:picLocks noChangeAspect="1" noChangeArrowheads="1"/>
          </p:cNvPicPr>
          <p:nvPr/>
        </p:nvPicPr>
        <p:blipFill>
          <a:blip r:embed="rId3" cstate="print"/>
          <a:srcRect t="17598" r="2679"/>
          <a:stretch>
            <a:fillRect/>
          </a:stretch>
        </p:blipFill>
        <p:spPr bwMode="auto">
          <a:xfrm>
            <a:off x="0" y="1312808"/>
            <a:ext cx="7295328" cy="4630792"/>
          </a:xfrm>
          <a:prstGeom prst="rect">
            <a:avLst/>
          </a:prstGeom>
          <a:noFill/>
          <a:ln w="9525">
            <a:noFill/>
            <a:miter lim="800000"/>
            <a:headEnd/>
            <a:tailEnd/>
          </a:ln>
        </p:spPr>
      </p:pic>
    </p:spTree>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מציין מיקום תוכן 2"/>
          <p:cNvSpPr>
            <a:spLocks noGrp="1"/>
          </p:cNvSpPr>
          <p:nvPr>
            <p:ph idx="1"/>
          </p:nvPr>
        </p:nvSpPr>
        <p:spPr/>
        <p:txBody>
          <a:bodyPr/>
          <a:lstStyle/>
          <a:p>
            <a:endParaRPr lang="en-US"/>
          </a:p>
        </p:txBody>
      </p:sp>
      <p:pic>
        <p:nvPicPr>
          <p:cNvPr id="31750" name="Picture 2"/>
          <p:cNvPicPr>
            <a:picLocks noChangeAspect="1" noChangeArrowheads="1"/>
          </p:cNvPicPr>
          <p:nvPr/>
        </p:nvPicPr>
        <p:blipFill>
          <a:blip r:embed="rId3" cstate="print"/>
          <a:srcRect l="2524" t="18515" r="1363"/>
          <a:stretch>
            <a:fillRect/>
          </a:stretch>
        </p:blipFill>
        <p:spPr bwMode="auto">
          <a:xfrm>
            <a:off x="189186" y="1364374"/>
            <a:ext cx="7204842" cy="4579226"/>
          </a:xfrm>
          <a:prstGeom prst="rect">
            <a:avLst/>
          </a:prstGeom>
          <a:noFill/>
          <a:ln w="9525">
            <a:noFill/>
            <a:miter lim="800000"/>
            <a:headEnd/>
            <a:tailEnd/>
          </a:ln>
        </p:spPr>
      </p:pic>
      <p:sp>
        <p:nvSpPr>
          <p:cNvPr id="5" name="כותרת 1"/>
          <p:cNvSpPr txBox="1">
            <a:spLocks/>
          </p:cNvSpPr>
          <p:nvPr/>
        </p:nvSpPr>
        <p:spPr>
          <a:xfrm>
            <a:off x="516267" y="193730"/>
            <a:ext cx="6515100" cy="990600"/>
          </a:xfrm>
          <a:prstGeom prst="rect">
            <a:avLst/>
          </a:prstGeom>
          <a:gradFill flip="none" rotWithShape="1">
            <a:gsLst>
              <a:gs pos="26000">
                <a:schemeClr val="tx2">
                  <a:lumMod val="75000"/>
                  <a:alpha val="48000"/>
                </a:schemeClr>
              </a:gs>
              <a:gs pos="50000">
                <a:schemeClr val="accent1">
                  <a:tint val="44500"/>
                  <a:satMod val="160000"/>
                </a:schemeClr>
              </a:gs>
              <a:gs pos="100000">
                <a:schemeClr val="accent1">
                  <a:tint val="23500"/>
                  <a:satMod val="160000"/>
                </a:schemeClr>
              </a:gs>
            </a:gsLst>
            <a:lin ang="2700000" scaled="1"/>
            <a:tileRect/>
          </a:gradFill>
        </p:spPr>
        <p:txBody>
          <a:bodyPr vert="horz" wrap="square" lIns="40494" tIns="0" rIns="40494" bIns="0" numCol="1" anchor="ctr" anchorCtr="0" compatLnSpc="1">
            <a:prstTxWarp prst="textNoShape">
              <a:avLst/>
            </a:prstTxWarp>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400" b="1" i="0" u="none" strike="noStrike" kern="1200" cap="all" spc="0" normalizeH="0" baseline="0" noProof="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rPr>
              <a:t>Pestel model</a:t>
            </a:r>
            <a:endParaRPr kumimoji="0" lang="en-US" sz="3400" b="1" i="0" u="none" strike="noStrike" kern="1200" cap="all" spc="0" normalizeH="0" baseline="0" noProof="0"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uLnTx/>
              <a:uFillTx/>
              <a:latin typeface="+mj-lt"/>
              <a:ea typeface="+mj-ea"/>
              <a:cs typeface="Arial" charset="0"/>
            </a:endParaRPr>
          </a:p>
        </p:txBody>
      </p:sp>
    </p:spTree>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defRPr/>
            </a:pPr>
            <a:r>
              <a:rPr lang="en-US" dirty="0"/>
              <a:t>Competitive advantage</a:t>
            </a:r>
            <a:br>
              <a:rPr lang="en-US" dirty="0"/>
            </a:br>
            <a:r>
              <a:rPr lang="en-US" dirty="0"/>
              <a:t> </a:t>
            </a:r>
            <a:r>
              <a:rPr lang="en-US" sz="2200" dirty="0"/>
              <a:t>Five forces Model</a:t>
            </a:r>
            <a:endParaRPr lang="en-US" dirty="0"/>
          </a:p>
        </p:txBody>
      </p:sp>
      <p:pic>
        <p:nvPicPr>
          <p:cNvPr id="11270" name="Picture 2"/>
          <p:cNvPicPr>
            <a:picLocks noChangeAspect="1" noChangeArrowheads="1"/>
          </p:cNvPicPr>
          <p:nvPr/>
        </p:nvPicPr>
        <p:blipFill>
          <a:blip r:embed="rId3" cstate="print"/>
          <a:srcRect/>
          <a:stretch>
            <a:fillRect/>
          </a:stretch>
        </p:blipFill>
        <p:spPr bwMode="auto">
          <a:xfrm>
            <a:off x="306388" y="2600325"/>
            <a:ext cx="7562850" cy="2190750"/>
          </a:xfrm>
          <a:prstGeom prst="rect">
            <a:avLst/>
          </a:prstGeom>
          <a:noFill/>
          <a:ln w="9525">
            <a:noFill/>
            <a:miter lim="800000"/>
            <a:headEnd/>
            <a:tailEnd/>
          </a:ln>
        </p:spPr>
      </p:pic>
      <p:pic>
        <p:nvPicPr>
          <p:cNvPr id="11271" name="Picture 3"/>
          <p:cNvPicPr>
            <a:picLocks noChangeAspect="1" noChangeArrowheads="1"/>
          </p:cNvPicPr>
          <p:nvPr/>
        </p:nvPicPr>
        <p:blipFill>
          <a:blip r:embed="rId4" cstate="print"/>
          <a:srcRect/>
          <a:stretch>
            <a:fillRect/>
          </a:stretch>
        </p:blipFill>
        <p:spPr bwMode="auto">
          <a:xfrm>
            <a:off x="231775" y="1329071"/>
            <a:ext cx="7140575" cy="1275906"/>
          </a:xfrm>
          <a:prstGeom prst="rect">
            <a:avLst/>
          </a:prstGeom>
          <a:noFill/>
          <a:ln w="9525">
            <a:noFill/>
            <a:miter lim="800000"/>
            <a:headEnd/>
            <a:tailEnd/>
          </a:ln>
        </p:spPr>
      </p:pic>
      <p:cxnSp>
        <p:nvCxnSpPr>
          <p:cNvPr id="7" name="מחבר ישר 6"/>
          <p:cNvCxnSpPr/>
          <p:nvPr/>
        </p:nvCxnSpPr>
        <p:spPr>
          <a:xfrm>
            <a:off x="382772" y="1860698"/>
            <a:ext cx="393405"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9" name="מחבר ישר 8"/>
          <p:cNvCxnSpPr/>
          <p:nvPr/>
        </p:nvCxnSpPr>
        <p:spPr>
          <a:xfrm flipV="1">
            <a:off x="4710224" y="1842977"/>
            <a:ext cx="545804" cy="708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1" name="מחבר ישר 10"/>
          <p:cNvCxnSpPr/>
          <p:nvPr/>
        </p:nvCxnSpPr>
        <p:spPr>
          <a:xfrm flipV="1">
            <a:off x="2991295" y="4440864"/>
            <a:ext cx="545804" cy="708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מחבר ישר 11"/>
          <p:cNvCxnSpPr/>
          <p:nvPr/>
        </p:nvCxnSpPr>
        <p:spPr>
          <a:xfrm flipV="1">
            <a:off x="3994300" y="4274288"/>
            <a:ext cx="545804" cy="7088"/>
          </a:xfrm>
          <a:prstGeom prst="line">
            <a:avLst/>
          </a:prstGeom>
          <a:ln w="50800"/>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defRPr/>
            </a:pPr>
            <a:r>
              <a:rPr lang="en-US" dirty="0"/>
              <a:t>Porter’s Five forces analysis</a:t>
            </a:r>
          </a:p>
        </p:txBody>
      </p:sp>
      <p:pic>
        <p:nvPicPr>
          <p:cNvPr id="12295" name="Picture 7" descr="×ª××× × ×§×©××¨×"/>
          <p:cNvPicPr>
            <a:picLocks noChangeAspect="1" noChangeArrowheads="1"/>
          </p:cNvPicPr>
          <p:nvPr/>
        </p:nvPicPr>
        <p:blipFill>
          <a:blip r:embed="rId3" cstate="print"/>
          <a:srcRect l="14506" t="12451" r="13095" b="1682"/>
          <a:stretch>
            <a:fillRect/>
          </a:stretch>
        </p:blipFill>
        <p:spPr bwMode="auto">
          <a:xfrm>
            <a:off x="1339702" y="1329067"/>
            <a:ext cx="5039833" cy="4440383"/>
          </a:xfrm>
          <a:prstGeom prst="rect">
            <a:avLst/>
          </a:prstGeom>
          <a:noFill/>
        </p:spPr>
      </p:pic>
    </p:spTree>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מציין מיקום תוכן 2"/>
          <p:cNvSpPr>
            <a:spLocks noGrp="1"/>
          </p:cNvSpPr>
          <p:nvPr>
            <p:ph idx="1"/>
          </p:nvPr>
        </p:nvSpPr>
        <p:spPr/>
        <p:txBody>
          <a:bodyPr/>
          <a:lstStyle/>
          <a:p>
            <a:endParaRPr lang="en-US"/>
          </a:p>
        </p:txBody>
      </p:sp>
      <p:pic>
        <p:nvPicPr>
          <p:cNvPr id="13318" name="Picture 2"/>
          <p:cNvPicPr>
            <a:picLocks noChangeAspect="1" noChangeArrowheads="1"/>
          </p:cNvPicPr>
          <p:nvPr/>
        </p:nvPicPr>
        <p:blipFill>
          <a:blip r:embed="rId3" cstate="print"/>
          <a:srcRect l="-255" t="17802" b="6733"/>
          <a:stretch>
            <a:fillRect/>
          </a:stretch>
        </p:blipFill>
        <p:spPr bwMode="auto">
          <a:xfrm>
            <a:off x="0" y="1324291"/>
            <a:ext cx="7362497" cy="4240925"/>
          </a:xfrm>
          <a:prstGeom prst="rect">
            <a:avLst/>
          </a:prstGeom>
          <a:noFill/>
          <a:ln w="9525">
            <a:noFill/>
            <a:miter lim="800000"/>
            <a:headEnd/>
            <a:tailEnd/>
          </a:ln>
        </p:spPr>
      </p:pic>
      <p:sp>
        <p:nvSpPr>
          <p:cNvPr id="10" name="כותרת 1"/>
          <p:cNvSpPr>
            <a:spLocks noGrp="1"/>
          </p:cNvSpPr>
          <p:nvPr>
            <p:ph type="title"/>
          </p:nvPr>
        </p:nvSpPr>
        <p:spPr/>
        <p:txBody>
          <a:bodyPr>
            <a:normAutofit/>
          </a:bodyPr>
          <a:lstStyle/>
          <a:p>
            <a:pPr>
              <a:defRPr/>
            </a:pPr>
            <a:r>
              <a:rPr lang="en-US" dirty="0"/>
              <a:t>Porter’s Five forces &amp; IT</a:t>
            </a:r>
          </a:p>
        </p:txBody>
      </p:sp>
    </p:spTree>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print"/>
          <a:srcRect l="-255" t="17802" b="6733"/>
          <a:stretch>
            <a:fillRect/>
          </a:stretch>
        </p:blipFill>
        <p:spPr bwMode="auto">
          <a:xfrm>
            <a:off x="0" y="1324291"/>
            <a:ext cx="7362497" cy="4240925"/>
          </a:xfrm>
          <a:prstGeom prst="rect">
            <a:avLst/>
          </a:prstGeom>
          <a:noFill/>
          <a:ln w="9525">
            <a:noFill/>
            <a:miter lim="800000"/>
            <a:headEnd/>
            <a:tailEnd/>
          </a:ln>
        </p:spPr>
      </p:pic>
      <p:pic>
        <p:nvPicPr>
          <p:cNvPr id="13320" name="Picture 4"/>
          <p:cNvPicPr>
            <a:picLocks noChangeAspect="1" noChangeArrowheads="1"/>
          </p:cNvPicPr>
          <p:nvPr/>
        </p:nvPicPr>
        <p:blipFill>
          <a:blip r:embed="rId4" cstate="print"/>
          <a:srcRect/>
          <a:stretch>
            <a:fillRect/>
          </a:stretch>
        </p:blipFill>
        <p:spPr bwMode="auto">
          <a:xfrm>
            <a:off x="1484749" y="2506717"/>
            <a:ext cx="4585165" cy="3011926"/>
          </a:xfrm>
          <a:prstGeom prst="rect">
            <a:avLst/>
          </a:prstGeom>
          <a:noFill/>
          <a:ln w="9525">
            <a:noFill/>
            <a:miter lim="800000"/>
            <a:headEnd/>
            <a:tailEnd/>
          </a:ln>
        </p:spPr>
      </p:pic>
      <p:sp>
        <p:nvSpPr>
          <p:cNvPr id="11" name="מלבן מעוגל 10"/>
          <p:cNvSpPr/>
          <p:nvPr/>
        </p:nvSpPr>
        <p:spPr>
          <a:xfrm>
            <a:off x="2680138" y="1671145"/>
            <a:ext cx="1844565" cy="756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כותרת 1"/>
          <p:cNvSpPr>
            <a:spLocks noGrp="1"/>
          </p:cNvSpPr>
          <p:nvPr>
            <p:ph type="title"/>
          </p:nvPr>
        </p:nvSpPr>
        <p:spPr>
          <a:xfrm>
            <a:off x="411163" y="277813"/>
            <a:ext cx="6515100" cy="990600"/>
          </a:xfrm>
        </p:spPr>
        <p:txBody>
          <a:bodyPr>
            <a:normAutofit/>
          </a:bodyPr>
          <a:lstStyle/>
          <a:p>
            <a:pPr>
              <a:defRPr/>
            </a:pPr>
            <a:r>
              <a:rPr lang="en-US" dirty="0"/>
              <a:t>Porter’s Five forces &amp; IT</a:t>
            </a:r>
          </a:p>
        </p:txBody>
      </p:sp>
    </p:spTree>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מציין מיקום תוכן 2"/>
          <p:cNvSpPr>
            <a:spLocks noGrp="1"/>
          </p:cNvSpPr>
          <p:nvPr>
            <p:ph idx="1"/>
          </p:nvPr>
        </p:nvSpPr>
        <p:spPr/>
        <p:txBody>
          <a:bodyPr/>
          <a:lstStyle/>
          <a:p>
            <a:endParaRPr lang="en-US"/>
          </a:p>
        </p:txBody>
      </p:sp>
      <p:pic>
        <p:nvPicPr>
          <p:cNvPr id="13318" name="Picture 2"/>
          <p:cNvPicPr>
            <a:picLocks noChangeAspect="1" noChangeArrowheads="1"/>
          </p:cNvPicPr>
          <p:nvPr/>
        </p:nvPicPr>
        <p:blipFill>
          <a:blip r:embed="rId3" cstate="print"/>
          <a:srcRect l="-255" t="17802" b="6733"/>
          <a:stretch>
            <a:fillRect/>
          </a:stretch>
        </p:blipFill>
        <p:spPr bwMode="auto">
          <a:xfrm>
            <a:off x="0" y="1324291"/>
            <a:ext cx="7362497" cy="4240925"/>
          </a:xfrm>
          <a:prstGeom prst="rect">
            <a:avLst/>
          </a:prstGeom>
          <a:noFill/>
          <a:ln w="9525">
            <a:noFill/>
            <a:miter lim="800000"/>
            <a:headEnd/>
            <a:tailEnd/>
          </a:ln>
        </p:spPr>
      </p:pic>
      <p:sp>
        <p:nvSpPr>
          <p:cNvPr id="10" name="כותרת 1"/>
          <p:cNvSpPr>
            <a:spLocks noGrp="1"/>
          </p:cNvSpPr>
          <p:nvPr>
            <p:ph type="title"/>
          </p:nvPr>
        </p:nvSpPr>
        <p:spPr/>
        <p:txBody>
          <a:bodyPr>
            <a:normAutofit/>
          </a:bodyPr>
          <a:lstStyle/>
          <a:p>
            <a:pPr>
              <a:defRPr/>
            </a:pPr>
            <a:r>
              <a:rPr lang="en-US" dirty="0"/>
              <a:t>Porter’s Five forces &amp; IT</a:t>
            </a:r>
          </a:p>
        </p:txBody>
      </p:sp>
      <p:pic>
        <p:nvPicPr>
          <p:cNvPr id="5" name="Picture 5"/>
          <p:cNvPicPr>
            <a:picLocks noChangeAspect="1" noChangeArrowheads="1"/>
          </p:cNvPicPr>
          <p:nvPr/>
        </p:nvPicPr>
        <p:blipFill>
          <a:blip r:embed="rId4" cstate="print"/>
          <a:srcRect/>
          <a:stretch>
            <a:fillRect/>
          </a:stretch>
        </p:blipFill>
        <p:spPr bwMode="auto">
          <a:xfrm>
            <a:off x="2631362" y="1684666"/>
            <a:ext cx="4492416" cy="2240947"/>
          </a:xfrm>
          <a:prstGeom prst="rect">
            <a:avLst/>
          </a:prstGeom>
          <a:noFill/>
          <a:ln w="9525">
            <a:noFill/>
            <a:miter lim="800000"/>
            <a:headEnd/>
            <a:tailEnd/>
          </a:ln>
        </p:spPr>
      </p:pic>
      <p:sp>
        <p:nvSpPr>
          <p:cNvPr id="6" name="מלבן מעוגל 5"/>
          <p:cNvSpPr/>
          <p:nvPr/>
        </p:nvSpPr>
        <p:spPr>
          <a:xfrm>
            <a:off x="567559" y="3058510"/>
            <a:ext cx="1844565" cy="756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מציין מיקום תוכן 2"/>
          <p:cNvSpPr>
            <a:spLocks noGrp="1"/>
          </p:cNvSpPr>
          <p:nvPr>
            <p:ph idx="1"/>
          </p:nvPr>
        </p:nvSpPr>
        <p:spPr/>
        <p:txBody>
          <a:bodyPr/>
          <a:lstStyle/>
          <a:p>
            <a:endParaRPr lang="en-US"/>
          </a:p>
        </p:txBody>
      </p:sp>
      <p:pic>
        <p:nvPicPr>
          <p:cNvPr id="13318" name="Picture 2"/>
          <p:cNvPicPr>
            <a:picLocks noChangeAspect="1" noChangeArrowheads="1"/>
          </p:cNvPicPr>
          <p:nvPr/>
        </p:nvPicPr>
        <p:blipFill>
          <a:blip r:embed="rId3" cstate="print"/>
          <a:srcRect l="-255" t="17802" b="6733"/>
          <a:stretch>
            <a:fillRect/>
          </a:stretch>
        </p:blipFill>
        <p:spPr bwMode="auto">
          <a:xfrm>
            <a:off x="0" y="1324291"/>
            <a:ext cx="7362497" cy="4240925"/>
          </a:xfrm>
          <a:prstGeom prst="rect">
            <a:avLst/>
          </a:prstGeom>
          <a:noFill/>
          <a:ln w="9525">
            <a:noFill/>
            <a:miter lim="800000"/>
            <a:headEnd/>
            <a:tailEnd/>
          </a:ln>
        </p:spPr>
      </p:pic>
      <p:sp>
        <p:nvSpPr>
          <p:cNvPr id="10" name="כותרת 1"/>
          <p:cNvSpPr>
            <a:spLocks noGrp="1"/>
          </p:cNvSpPr>
          <p:nvPr>
            <p:ph type="title"/>
          </p:nvPr>
        </p:nvSpPr>
        <p:spPr/>
        <p:txBody>
          <a:bodyPr>
            <a:normAutofit/>
          </a:bodyPr>
          <a:lstStyle/>
          <a:p>
            <a:pPr>
              <a:defRPr/>
            </a:pPr>
            <a:r>
              <a:rPr lang="en-US" dirty="0"/>
              <a:t>Porter’s Five forces &amp; IT</a:t>
            </a:r>
          </a:p>
        </p:txBody>
      </p:sp>
      <p:pic>
        <p:nvPicPr>
          <p:cNvPr id="5" name="Picture 3"/>
          <p:cNvPicPr>
            <a:picLocks noChangeAspect="1" noChangeArrowheads="1"/>
          </p:cNvPicPr>
          <p:nvPr/>
        </p:nvPicPr>
        <p:blipFill>
          <a:blip r:embed="rId4" cstate="print"/>
          <a:srcRect/>
          <a:stretch>
            <a:fillRect/>
          </a:stretch>
        </p:blipFill>
        <p:spPr bwMode="auto">
          <a:xfrm>
            <a:off x="492179" y="1284618"/>
            <a:ext cx="4505326" cy="2952750"/>
          </a:xfrm>
          <a:prstGeom prst="rect">
            <a:avLst/>
          </a:prstGeom>
          <a:noFill/>
          <a:ln w="9525">
            <a:noFill/>
            <a:miter lim="800000"/>
            <a:headEnd/>
            <a:tailEnd/>
          </a:ln>
        </p:spPr>
      </p:pic>
      <p:sp>
        <p:nvSpPr>
          <p:cNvPr id="6" name="מלבן מעוגל 5"/>
          <p:cNvSpPr/>
          <p:nvPr/>
        </p:nvSpPr>
        <p:spPr>
          <a:xfrm>
            <a:off x="1560786" y="4193627"/>
            <a:ext cx="1844565" cy="756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מציין מיקום תוכן 2"/>
          <p:cNvSpPr>
            <a:spLocks noGrp="1"/>
          </p:cNvSpPr>
          <p:nvPr>
            <p:ph idx="1"/>
          </p:nvPr>
        </p:nvSpPr>
        <p:spPr/>
        <p:txBody>
          <a:bodyPr/>
          <a:lstStyle/>
          <a:p>
            <a:endParaRPr lang="en-US"/>
          </a:p>
        </p:txBody>
      </p:sp>
      <p:pic>
        <p:nvPicPr>
          <p:cNvPr id="13318" name="Picture 2"/>
          <p:cNvPicPr>
            <a:picLocks noChangeAspect="1" noChangeArrowheads="1"/>
          </p:cNvPicPr>
          <p:nvPr/>
        </p:nvPicPr>
        <p:blipFill>
          <a:blip r:embed="rId3" cstate="print"/>
          <a:srcRect l="-255" t="17802" b="6733"/>
          <a:stretch>
            <a:fillRect/>
          </a:stretch>
        </p:blipFill>
        <p:spPr bwMode="auto">
          <a:xfrm>
            <a:off x="0" y="1324291"/>
            <a:ext cx="7362497" cy="4240925"/>
          </a:xfrm>
          <a:prstGeom prst="rect">
            <a:avLst/>
          </a:prstGeom>
          <a:noFill/>
          <a:ln w="9525">
            <a:noFill/>
            <a:miter lim="800000"/>
            <a:headEnd/>
            <a:tailEnd/>
          </a:ln>
        </p:spPr>
      </p:pic>
      <p:sp>
        <p:nvSpPr>
          <p:cNvPr id="10" name="כותרת 1"/>
          <p:cNvSpPr>
            <a:spLocks noGrp="1"/>
          </p:cNvSpPr>
          <p:nvPr>
            <p:ph type="title"/>
          </p:nvPr>
        </p:nvSpPr>
        <p:spPr/>
        <p:txBody>
          <a:bodyPr>
            <a:normAutofit/>
          </a:bodyPr>
          <a:lstStyle/>
          <a:p>
            <a:pPr>
              <a:defRPr/>
            </a:pPr>
            <a:r>
              <a:rPr lang="en-US" dirty="0"/>
              <a:t>Porter’s Five forces &amp; IT</a:t>
            </a:r>
          </a:p>
        </p:txBody>
      </p:sp>
      <p:pic>
        <p:nvPicPr>
          <p:cNvPr id="5" name="Picture 6"/>
          <p:cNvPicPr>
            <a:picLocks noChangeAspect="1" noChangeArrowheads="1"/>
          </p:cNvPicPr>
          <p:nvPr/>
        </p:nvPicPr>
        <p:blipFill>
          <a:blip r:embed="rId4" cstate="print"/>
          <a:srcRect/>
          <a:stretch>
            <a:fillRect/>
          </a:stretch>
        </p:blipFill>
        <p:spPr bwMode="auto">
          <a:xfrm>
            <a:off x="1249362" y="1189531"/>
            <a:ext cx="4638675" cy="3019425"/>
          </a:xfrm>
          <a:prstGeom prst="rect">
            <a:avLst/>
          </a:prstGeom>
          <a:noFill/>
          <a:ln w="9525">
            <a:noFill/>
            <a:miter lim="800000"/>
            <a:headEnd/>
            <a:tailEnd/>
          </a:ln>
        </p:spPr>
      </p:pic>
      <p:sp>
        <p:nvSpPr>
          <p:cNvPr id="6" name="מלבן מעוגל 5"/>
          <p:cNvSpPr/>
          <p:nvPr/>
        </p:nvSpPr>
        <p:spPr>
          <a:xfrm>
            <a:off x="3815255" y="4225160"/>
            <a:ext cx="1734208" cy="6936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ipe dir="d"/>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Design">
  <a:themeElements>
    <a:clrScheme name="">
      <a:dk1>
        <a:srgbClr val="000000"/>
      </a:dk1>
      <a:lt1>
        <a:srgbClr val="CCECFF"/>
      </a:lt1>
      <a:dk2>
        <a:srgbClr val="000000"/>
      </a:dk2>
      <a:lt2>
        <a:srgbClr val="808080"/>
      </a:lt2>
      <a:accent1>
        <a:srgbClr val="00CC99"/>
      </a:accent1>
      <a:accent2>
        <a:srgbClr val="3333CC"/>
      </a:accent2>
      <a:accent3>
        <a:srgbClr val="E2F4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09625"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09625"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שפע">
  <a:themeElements>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שפע">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שפע">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ערכת נושא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שפע">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
  <TotalTime>2083</TotalTime>
  <Words>521</Words>
  <Application>Microsoft Office PowerPoint</Application>
  <PresentationFormat>מותאם אישית</PresentationFormat>
  <Paragraphs>117</Paragraphs>
  <Slides>29</Slides>
  <Notes>29</Notes>
  <HiddenSlides>0</HiddenSlides>
  <MMClips>0</MMClips>
  <ScaleCrop>false</ScaleCrop>
  <HeadingPairs>
    <vt:vector size="6" baseType="variant">
      <vt:variant>
        <vt:lpstr>גופנים בשימוש</vt:lpstr>
      </vt:variant>
      <vt:variant>
        <vt:i4>8</vt:i4>
      </vt:variant>
      <vt:variant>
        <vt:lpstr>ערכת נושא</vt:lpstr>
      </vt:variant>
      <vt:variant>
        <vt:i4>2</vt:i4>
      </vt:variant>
      <vt:variant>
        <vt:lpstr>כותרות שקופיות</vt:lpstr>
      </vt:variant>
      <vt:variant>
        <vt:i4>29</vt:i4>
      </vt:variant>
    </vt:vector>
  </HeadingPairs>
  <TitlesOfParts>
    <vt:vector size="39" baseType="lpstr">
      <vt:lpstr>Arial</vt:lpstr>
      <vt:lpstr>Trebuchet MS</vt:lpstr>
      <vt:lpstr>Wingdings 2</vt:lpstr>
      <vt:lpstr>Wingdings</vt:lpstr>
      <vt:lpstr>Arial Black</vt:lpstr>
      <vt:lpstr>Trebuchet MS (כותרות)</vt:lpstr>
      <vt:lpstr>Times New Roman</vt:lpstr>
      <vt:lpstr>Gisha</vt:lpstr>
      <vt:lpstr>Default Design</vt:lpstr>
      <vt:lpstr>שפע</vt:lpstr>
      <vt:lpstr>Competitive advantage </vt:lpstr>
      <vt:lpstr>Competitive advantage  External analysis</vt:lpstr>
      <vt:lpstr>Competitive advantage  Five forces Model</vt:lpstr>
      <vt:lpstr>Porter’s Five forces analysis</vt:lpstr>
      <vt:lpstr>Porter’s Five forces &amp; IT</vt:lpstr>
      <vt:lpstr>Porter’s Five forces &amp; IT</vt:lpstr>
      <vt:lpstr>Porter’s Five forces &amp; IT</vt:lpstr>
      <vt:lpstr>Porter’s Five forces &amp; IT</vt:lpstr>
      <vt:lpstr>Porter’s Five forces &amp; IT</vt:lpstr>
      <vt:lpstr>Porter’s Five forces &amp; IT</vt:lpstr>
      <vt:lpstr>Competitive advantage Types</vt:lpstr>
      <vt:lpstr>שקופית 12</vt:lpstr>
      <vt:lpstr>Force – Industry competitors Strategy= Cost</vt:lpstr>
      <vt:lpstr>Force – buyers power Strategy= differentiation</vt:lpstr>
      <vt:lpstr>Force – suppliers power Strategy= (switching) cost</vt:lpstr>
      <vt:lpstr>Force – suppliers power Strategy= (switching) cost</vt:lpstr>
      <vt:lpstr>Force – buyers power  Strategy= differentiation     Force –  new entries    Strategy – (Entry) cost</vt:lpstr>
      <vt:lpstr>Threats of substitutes – APPLE IPO</vt:lpstr>
      <vt:lpstr>Threats of substitutes – ebay </vt:lpstr>
      <vt:lpstr>Threats of substitutes – amazon Kindle</vt:lpstr>
      <vt:lpstr>שקופית 21</vt:lpstr>
      <vt:lpstr>שקופית 22</vt:lpstr>
      <vt:lpstr>D’Avenis Hyper-competition Triangular</vt:lpstr>
      <vt:lpstr>D’Aveni’s new 7 Ss</vt:lpstr>
      <vt:lpstr>שקופית 25</vt:lpstr>
      <vt:lpstr>Downes three additional forces</vt:lpstr>
      <vt:lpstr>שקופית 27</vt:lpstr>
      <vt:lpstr>Pestel model</vt:lpstr>
      <vt:lpstr>שקופית 29</vt:lpstr>
    </vt:vector>
  </TitlesOfParts>
  <Manager>E. Hadala</Manager>
  <Company>AzureWing Studio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Information Strategy 7/e</dc:title>
  <dc:subject>Applegate</dc:subject>
  <dc:creator>Linda Crane</dc:creator>
  <cp:lastModifiedBy>Shauls</cp:lastModifiedBy>
  <cp:revision>122</cp:revision>
  <dcterms:created xsi:type="dcterms:W3CDTF">2005-06-27T12:26:49Z</dcterms:created>
  <dcterms:modified xsi:type="dcterms:W3CDTF">2018-04-16T10:18:11Z</dcterms:modified>
  <cp:category>Presentation</cp:category>
</cp:coreProperties>
</file>